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3"/>
  </p:notesMasterIdLst>
  <p:sldIdLst>
    <p:sldId id="627" r:id="rId2"/>
    <p:sldId id="256" r:id="rId3"/>
    <p:sldId id="451" r:id="rId4"/>
    <p:sldId id="745" r:id="rId5"/>
    <p:sldId id="808" r:id="rId6"/>
    <p:sldId id="809" r:id="rId7"/>
    <p:sldId id="810" r:id="rId8"/>
    <p:sldId id="811" r:id="rId9"/>
    <p:sldId id="813" r:id="rId10"/>
    <p:sldId id="812" r:id="rId11"/>
    <p:sldId id="259" r:id="rId12"/>
    <p:sldId id="697" r:id="rId13"/>
    <p:sldId id="814" r:id="rId14"/>
    <p:sldId id="815" r:id="rId15"/>
    <p:sldId id="272" r:id="rId16"/>
    <p:sldId id="473" r:id="rId17"/>
    <p:sldId id="766" r:id="rId18"/>
    <p:sldId id="816" r:id="rId19"/>
    <p:sldId id="817" r:id="rId20"/>
    <p:sldId id="825" r:id="rId21"/>
    <p:sldId id="826" r:id="rId22"/>
    <p:sldId id="277" r:id="rId23"/>
    <p:sldId id="734" r:id="rId24"/>
    <p:sldId id="759" r:id="rId25"/>
    <p:sldId id="761" r:id="rId26"/>
    <p:sldId id="818" r:id="rId27"/>
    <p:sldId id="819" r:id="rId28"/>
    <p:sldId id="279" r:id="rId29"/>
    <p:sldId id="820" r:id="rId30"/>
    <p:sldId id="821" r:id="rId31"/>
    <p:sldId id="822" r:id="rId32"/>
    <p:sldId id="823" r:id="rId33"/>
    <p:sldId id="715" r:id="rId34"/>
    <p:sldId id="716" r:id="rId35"/>
    <p:sldId id="824" r:id="rId36"/>
    <p:sldId id="770" r:id="rId37"/>
    <p:sldId id="291" r:id="rId38"/>
    <p:sldId id="292" r:id="rId39"/>
    <p:sldId id="293" r:id="rId40"/>
    <p:sldId id="294"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18" autoAdjust="0"/>
    <p:restoredTop sz="99420" autoAdjust="0"/>
  </p:normalViewPr>
  <p:slideViewPr>
    <p:cSldViewPr>
      <p:cViewPr>
        <p:scale>
          <a:sx n="75" d="100"/>
          <a:sy n="75" d="100"/>
        </p:scale>
        <p:origin x="-1176" y="-8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5C62A-8480-479A-AEAB-F410F695691A}" type="datetimeFigureOut">
              <a:rPr lang="en-US" smtClean="0"/>
              <a:pPr/>
              <a:t>9/24/2016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5549C-A5BC-480C-90E9-7A1200A6205A}" type="slidenum">
              <a:rPr lang="en-US" smtClean="0"/>
              <a:pPr/>
              <a:t>‹#›</a:t>
            </a:fld>
            <a:endParaRPr lang="en-US"/>
          </a:p>
        </p:txBody>
      </p:sp>
    </p:spTree>
    <p:extLst>
      <p:ext uri="{BB962C8B-B14F-4D97-AF65-F5344CB8AC3E}">
        <p14:creationId xmlns:p14="http://schemas.microsoft.com/office/powerpoint/2010/main" val="298799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1914F-1FA7-4264-9E03-6CB5F2C5E294}" type="slidenum">
              <a:rPr lang="en-US"/>
              <a:pPr/>
              <a:t>12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1914F-1FA7-4264-9E03-6CB5F2C5E294}" type="slidenum">
              <a:rPr lang="en-US"/>
              <a:pPr/>
              <a:t>13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1914F-1FA7-4264-9E03-6CB5F2C5E294}" type="slidenum">
              <a:rPr lang="en-US"/>
              <a:pPr/>
              <a:t>14</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701BA-6A77-486E-9BB2-4ED683DC7B8F}"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701BA-6A77-486E-9BB2-4ED683DC7B8F}" type="datetimeFigureOut">
              <a:rPr lang="en-US" smtClean="0"/>
              <a:pPr/>
              <a:t>9/24/2016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F3A8-F665-4452-A09F-D707B91C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0700" y="2438400"/>
            <a:ext cx="8153400" cy="2123658"/>
          </a:xfrm>
          <a:prstGeom prst="rect">
            <a:avLst/>
          </a:prstGeom>
        </p:spPr>
        <p:txBody>
          <a:bodyPr wrap="square">
            <a:spAutoFit/>
          </a:bodyPr>
          <a:lstStyle/>
          <a:p>
            <a:pPr algn="ctr"/>
            <a:r>
              <a:rPr lang="en-US" sz="6600" dirty="0" smtClean="0">
                <a:solidFill>
                  <a:srgbClr val="000000"/>
                </a:solidFill>
                <a:latin typeface="Arial Narrow" pitchFamily="34" charset="0"/>
                <a:ea typeface="SimSun"/>
              </a:rPr>
              <a:t>Quiet meditation</a:t>
            </a:r>
          </a:p>
          <a:p>
            <a:pPr algn="ctr"/>
            <a:r>
              <a:rPr lang="en-US" sz="6600" dirty="0">
                <a:solidFill>
                  <a:srgbClr val="000000"/>
                </a:solidFill>
                <a:latin typeface="Arial Narrow" pitchFamily="34" charset="0"/>
                <a:ea typeface="SimSun"/>
              </a:rPr>
              <a:t>P</a:t>
            </a:r>
            <a:r>
              <a:rPr lang="en-US" sz="6600" dirty="0" smtClean="0">
                <a:solidFill>
                  <a:srgbClr val="000000"/>
                </a:solidFill>
                <a:latin typeface="Arial Narrow" pitchFamily="34" charset="0"/>
                <a:ea typeface="SimSun"/>
              </a:rPr>
              <a:t>repare for worship</a:t>
            </a:r>
            <a:endParaRPr lang="en-US" sz="6600" dirty="0">
              <a:latin typeface="Arial Narrow" pitchFamily="34" charset="0"/>
            </a:endParaRPr>
          </a:p>
        </p:txBody>
      </p:sp>
      <p:sp>
        <p:nvSpPr>
          <p:cNvPr id="8" name="Rectangle 7"/>
          <p:cNvSpPr/>
          <p:nvPr/>
        </p:nvSpPr>
        <p:spPr>
          <a:xfrm>
            <a:off x="681905" y="838200"/>
            <a:ext cx="7830990" cy="1107996"/>
          </a:xfrm>
          <a:prstGeom prst="rect">
            <a:avLst/>
          </a:prstGeom>
        </p:spPr>
        <p:txBody>
          <a:bodyPr wrap="none">
            <a:spAutoFit/>
          </a:bodyPr>
          <a:lstStyle/>
          <a:p>
            <a:r>
              <a:rPr lang="zh-TW" altLang="en-US" sz="6600" b="1" dirty="0" smtClean="0">
                <a:latin typeface="SimSun" pitchFamily="2" charset="-122"/>
                <a:ea typeface="SimSun" pitchFamily="2" charset="-122"/>
              </a:rPr>
              <a:t>安靜</a:t>
            </a:r>
            <a:r>
              <a:rPr lang="zh-CN" altLang="en-US" sz="6600" b="1" dirty="0" smtClean="0">
                <a:latin typeface="SimSun" pitchFamily="2" charset="-122"/>
                <a:ea typeface="SimSun" pitchFamily="2" charset="-122"/>
              </a:rPr>
              <a:t>默</a:t>
            </a:r>
            <a:r>
              <a:rPr lang="zh-CN" altLang="en-US" sz="6600" b="1" dirty="0">
                <a:latin typeface="SimSun" pitchFamily="2" charset="-122"/>
                <a:ea typeface="SimSun" pitchFamily="2" charset="-122"/>
              </a:rPr>
              <a:t>禱，</a:t>
            </a:r>
            <a:r>
              <a:rPr lang="zh-TW" altLang="en-US" sz="6600" b="1" dirty="0" smtClean="0">
                <a:latin typeface="SimSun" pitchFamily="2" charset="-122"/>
                <a:ea typeface="SimSun" pitchFamily="2" charset="-122"/>
              </a:rPr>
              <a:t>預備崇拜</a:t>
            </a:r>
            <a:endParaRPr lang="en-US" sz="6600" b="1" dirty="0">
              <a:latin typeface="SimSun" pitchFamily="2" charset="-122"/>
              <a:ea typeface="SimSun" pitchFamily="2" charset="-122"/>
            </a:endParaRPr>
          </a:p>
        </p:txBody>
      </p:sp>
      <p:pic>
        <p:nvPicPr>
          <p:cNvPr id="6" name="Picture 5" descr="no drink.png"/>
          <p:cNvPicPr>
            <a:picLocks noChangeAspect="1"/>
          </p:cNvPicPr>
          <p:nvPr/>
        </p:nvPicPr>
        <p:blipFill>
          <a:blip r:embed="rId2" cstate="print"/>
          <a:stretch>
            <a:fillRect/>
          </a:stretch>
        </p:blipFill>
        <p:spPr>
          <a:xfrm>
            <a:off x="5486401" y="5181601"/>
            <a:ext cx="1295399" cy="1349656"/>
          </a:xfrm>
          <a:prstGeom prst="rect">
            <a:avLst/>
          </a:prstGeom>
        </p:spPr>
      </p:pic>
      <p:pic>
        <p:nvPicPr>
          <p:cNvPr id="9" name="Picture 8" descr="no cell.png"/>
          <p:cNvPicPr>
            <a:picLocks noChangeAspect="1"/>
          </p:cNvPicPr>
          <p:nvPr/>
        </p:nvPicPr>
        <p:blipFill>
          <a:blip r:embed="rId3" cstate="print"/>
          <a:stretch>
            <a:fillRect/>
          </a:stretch>
        </p:blipFill>
        <p:spPr>
          <a:xfrm>
            <a:off x="7162801" y="5181600"/>
            <a:ext cx="1219199" cy="1312983"/>
          </a:xfrm>
          <a:prstGeom prst="rect">
            <a:avLst/>
          </a:prstGeom>
        </p:spPr>
      </p:pic>
    </p:spTree>
    <p:extLst>
      <p:ext uri="{BB962C8B-B14F-4D97-AF65-F5344CB8AC3E}">
        <p14:creationId xmlns:p14="http://schemas.microsoft.com/office/powerpoint/2010/main" val="374678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3200400"/>
          </a:xfrm>
        </p:spPr>
        <p:txBody>
          <a:bodyPr>
            <a:noAutofit/>
          </a:bodyPr>
          <a:lstStyle/>
          <a:p>
            <a:pPr algn="ctr">
              <a:buNone/>
            </a:pPr>
            <a:r>
              <a:rPr lang="zh-TW" altLang="en-US" sz="4000" b="1" dirty="0" smtClean="0">
                <a:latin typeface="SimSun" pitchFamily="2" charset="-122"/>
                <a:ea typeface="SimSun" pitchFamily="2" charset="-122"/>
              </a:rPr>
              <a:t>主我深知內心軟弱</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總是偏行走己路</a:t>
            </a:r>
            <a:br>
              <a:rPr lang="zh-TW" altLang="en-US" sz="4000" b="1" dirty="0" smtClean="0">
                <a:latin typeface="SimSun" pitchFamily="2" charset="-122"/>
                <a:ea typeface="SimSun" pitchFamily="2" charset="-122"/>
              </a:rPr>
            </a:br>
            <a:r>
              <a:rPr lang="zh-TW" altLang="en-US" sz="4000" b="1" dirty="0" smtClean="0">
                <a:latin typeface="SimSun" pitchFamily="2" charset="-122"/>
                <a:ea typeface="SimSun" pitchFamily="2" charset="-122"/>
              </a:rPr>
              <a:t>獻我身心求加烙印</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 與主同在蒙祝福</a:t>
            </a:r>
            <a:endParaRPr lang="en-US" sz="4000" dirty="0">
              <a:latin typeface="SimSun" pitchFamily="2" charset="-122"/>
              <a:ea typeface="SimSun" pitchFamily="2" charset="-122"/>
            </a:endParaRPr>
          </a:p>
        </p:txBody>
      </p:sp>
      <p:sp>
        <p:nvSpPr>
          <p:cNvPr id="4" name="Rectangle 3"/>
          <p:cNvSpPr/>
          <p:nvPr/>
        </p:nvSpPr>
        <p:spPr>
          <a:xfrm>
            <a:off x="685800" y="3886200"/>
            <a:ext cx="7696200" cy="2554545"/>
          </a:xfrm>
          <a:prstGeom prst="rect">
            <a:avLst/>
          </a:prstGeom>
        </p:spPr>
        <p:txBody>
          <a:bodyPr wrap="square">
            <a:spAutoFit/>
          </a:bodyPr>
          <a:lstStyle/>
          <a:p>
            <a:pPr algn="ctr">
              <a:buNone/>
            </a:pPr>
            <a:r>
              <a:rPr lang="en-US" sz="4000" b="1" dirty="0" smtClean="0">
                <a:latin typeface="Arial Narrow" pitchFamily="34" charset="0"/>
              </a:rPr>
              <a:t>Prone to wander Lord I feel it</a:t>
            </a:r>
            <a:br>
              <a:rPr lang="en-US" sz="4000" b="1" dirty="0" smtClean="0">
                <a:latin typeface="Arial Narrow" pitchFamily="34" charset="0"/>
              </a:rPr>
            </a:br>
            <a:r>
              <a:rPr lang="en-US" sz="4000" b="1" dirty="0" smtClean="0">
                <a:latin typeface="Arial Narrow" pitchFamily="34" charset="0"/>
              </a:rPr>
              <a:t>Prone to leave the God I love</a:t>
            </a:r>
            <a:br>
              <a:rPr lang="en-US" sz="4000" b="1" dirty="0" smtClean="0">
                <a:latin typeface="Arial Narrow" pitchFamily="34" charset="0"/>
              </a:rPr>
            </a:br>
            <a:r>
              <a:rPr lang="en-US" sz="4000" b="1" dirty="0" smtClean="0">
                <a:latin typeface="Arial Narrow" pitchFamily="34" charset="0"/>
              </a:rPr>
              <a:t>Here's my heart Lord take and seal it</a:t>
            </a:r>
            <a:br>
              <a:rPr lang="en-US" sz="4000" b="1" dirty="0" smtClean="0">
                <a:latin typeface="Arial Narrow" pitchFamily="34" charset="0"/>
              </a:rPr>
            </a:br>
            <a:r>
              <a:rPr lang="en-US" sz="4000" b="1" dirty="0" smtClean="0">
                <a:latin typeface="Arial Narrow" pitchFamily="34" charset="0"/>
              </a:rPr>
              <a:t>Seal it for Thy courts above</a:t>
            </a:r>
            <a:endParaRPr lang="en-US" sz="3600" b="1" dirty="0">
              <a:latin typeface="Arial Narrow" pitchFamily="34" charset="0"/>
              <a:ea typeface="SimSun"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28800"/>
            <a:ext cx="8458200" cy="2492990"/>
          </a:xfrm>
          <a:prstGeom prst="rect">
            <a:avLst/>
          </a:prstGeom>
          <a:noFill/>
        </p:spPr>
        <p:txBody>
          <a:bodyPr wrap="square" rtlCol="0">
            <a:spAutoFit/>
          </a:bodyPr>
          <a:lstStyle/>
          <a:p>
            <a:pPr algn="ctr"/>
            <a:r>
              <a:rPr lang="zh-TW" altLang="en-US" sz="5400" b="1" dirty="0" smtClean="0"/>
              <a:t>祂何等愛你，愛我</a:t>
            </a:r>
            <a:endParaRPr lang="en-US" altLang="zh-TW" sz="5400" b="1" dirty="0" smtClean="0"/>
          </a:p>
          <a:p>
            <a:pPr algn="ctr"/>
            <a:endParaRPr lang="en-US" sz="5400" b="1" dirty="0" smtClean="0">
              <a:ea typeface="SimSun" pitchFamily="2" charset="-122"/>
            </a:endParaRPr>
          </a:p>
          <a:p>
            <a:pPr algn="ctr"/>
            <a:r>
              <a:rPr lang="en-US" sz="4800" dirty="0" smtClean="0">
                <a:latin typeface="Arial Narrow" pitchFamily="34" charset="0"/>
              </a:rPr>
              <a:t>Oh how He loves You and Me</a:t>
            </a:r>
            <a:endParaRPr lang="en-US" sz="4800" dirty="0">
              <a:latin typeface="Arial Narrow" pitchFamily="34" charset="0"/>
            </a:endParaRPr>
          </a:p>
        </p:txBody>
      </p:sp>
    </p:spTree>
    <p:extLst>
      <p:ext uri="{BB962C8B-B14F-4D97-AF65-F5344CB8AC3E}">
        <p14:creationId xmlns:p14="http://schemas.microsoft.com/office/powerpoint/2010/main" val="338034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0" y="152400"/>
            <a:ext cx="9144000" cy="2590800"/>
          </a:xfrm>
        </p:spPr>
        <p:txBody>
          <a:bodyPr>
            <a:normAutofit/>
          </a:bodyPr>
          <a:lstStyle/>
          <a:p>
            <a:pPr algn="ctr">
              <a:buNone/>
            </a:pPr>
            <a:r>
              <a:rPr lang="zh-TW" altLang="en-US" sz="4000" b="1" dirty="0" smtClean="0"/>
              <a:t>主耶穌何等愛你，祂也何等的愛我；</a:t>
            </a:r>
            <a:br>
              <a:rPr lang="zh-TW" altLang="en-US" sz="4000" b="1" dirty="0" smtClean="0"/>
            </a:br>
            <a:r>
              <a:rPr lang="zh-TW" altLang="en-US" sz="4000" b="1" dirty="0" smtClean="0"/>
              <a:t>祂將生命完全的給你。</a:t>
            </a:r>
            <a:br>
              <a:rPr lang="zh-TW" altLang="en-US" sz="4000" b="1" dirty="0" smtClean="0"/>
            </a:br>
            <a:r>
              <a:rPr lang="zh-TW" altLang="en-US" sz="4000" b="1" dirty="0" smtClean="0"/>
              <a:t>祂何等愛你，祂何等愛我，</a:t>
            </a:r>
            <a:br>
              <a:rPr lang="zh-TW" altLang="en-US" sz="4000" b="1" dirty="0" smtClean="0"/>
            </a:br>
            <a:r>
              <a:rPr lang="zh-TW" altLang="en-US" sz="4000" b="1" dirty="0" smtClean="0"/>
              <a:t>祂何等愛你，愛我。</a:t>
            </a:r>
            <a:endParaRPr lang="zh-CN" altLang="en-US" sz="4000" b="1" dirty="0"/>
          </a:p>
        </p:txBody>
      </p:sp>
      <p:sp>
        <p:nvSpPr>
          <p:cNvPr id="3" name="Rectangle 2"/>
          <p:cNvSpPr/>
          <p:nvPr/>
        </p:nvSpPr>
        <p:spPr>
          <a:xfrm>
            <a:off x="0" y="3200400"/>
            <a:ext cx="9144000" cy="3170099"/>
          </a:xfrm>
          <a:prstGeom prst="rect">
            <a:avLst/>
          </a:prstGeom>
        </p:spPr>
        <p:txBody>
          <a:bodyPr wrap="square">
            <a:spAutoFit/>
          </a:bodyPr>
          <a:lstStyle/>
          <a:p>
            <a:pPr algn="ctr">
              <a:buNone/>
            </a:pPr>
            <a:r>
              <a:rPr lang="en-US" sz="4000" b="1" dirty="0" smtClean="0">
                <a:latin typeface="Arial Narrow" pitchFamily="34" charset="0"/>
              </a:rPr>
              <a:t>Oh how He loves you and me</a:t>
            </a:r>
            <a:br>
              <a:rPr lang="en-US" sz="4000" b="1" dirty="0" smtClean="0">
                <a:latin typeface="Arial Narrow" pitchFamily="34" charset="0"/>
              </a:rPr>
            </a:br>
            <a:r>
              <a:rPr lang="en-US" sz="4000" b="1" dirty="0" smtClean="0">
                <a:latin typeface="Arial Narrow" pitchFamily="34" charset="0"/>
              </a:rPr>
              <a:t>Oh how He loves you and me</a:t>
            </a:r>
            <a:br>
              <a:rPr lang="en-US" sz="4000" b="1" dirty="0" smtClean="0">
                <a:latin typeface="Arial Narrow" pitchFamily="34" charset="0"/>
              </a:rPr>
            </a:br>
            <a:r>
              <a:rPr lang="en-US" sz="4000" b="1" dirty="0" smtClean="0">
                <a:latin typeface="Arial Narrow" pitchFamily="34" charset="0"/>
              </a:rPr>
              <a:t>He gave His life, What more could He give</a:t>
            </a:r>
            <a:br>
              <a:rPr lang="en-US" sz="4000" b="1" dirty="0" smtClean="0">
                <a:latin typeface="Arial Narrow" pitchFamily="34" charset="0"/>
              </a:rPr>
            </a:br>
            <a:r>
              <a:rPr lang="en-US" sz="4000" b="1" dirty="0" smtClean="0">
                <a:latin typeface="Arial Narrow" pitchFamily="34" charset="0"/>
              </a:rPr>
              <a:t>Oh how He loves you, Oh how He loves me</a:t>
            </a:r>
            <a:br>
              <a:rPr lang="en-US" sz="4000" b="1" dirty="0" smtClean="0">
                <a:latin typeface="Arial Narrow" pitchFamily="34" charset="0"/>
              </a:rPr>
            </a:br>
            <a:r>
              <a:rPr lang="en-US" sz="4000" b="1" dirty="0" smtClean="0">
                <a:latin typeface="Arial Narrow" pitchFamily="34" charset="0"/>
              </a:rPr>
              <a:t>Oh how He loves you and me</a:t>
            </a:r>
            <a:r>
              <a:rPr lang="en-US" sz="4000" b="1" dirty="0" smtClean="0">
                <a:latin typeface="Arial Narrow" pitchFamily="34" charset="0"/>
                <a:cs typeface="Arial" pitchFamily="34" charset="0"/>
              </a:rPr>
              <a:t>.</a:t>
            </a:r>
            <a:endParaRPr lang="en-US" altLang="zh-CN" sz="4400" b="1" dirty="0" smtClean="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0" y="3733800"/>
            <a:ext cx="9144000" cy="2819400"/>
          </a:xfrm>
        </p:spPr>
        <p:txBody>
          <a:bodyPr>
            <a:normAutofit/>
          </a:bodyPr>
          <a:lstStyle/>
          <a:p>
            <a:pPr algn="ctr">
              <a:buNone/>
            </a:pPr>
            <a:r>
              <a:rPr lang="zh-TW" altLang="en-US" sz="4000" b="1" dirty="0" smtClean="0"/>
              <a:t>主耶穌何等愛你，祂也何等的愛我</a:t>
            </a:r>
            <a:br>
              <a:rPr lang="zh-TW" altLang="en-US" sz="4000" b="1" dirty="0" smtClean="0"/>
            </a:br>
            <a:r>
              <a:rPr lang="zh-TW" altLang="en-US" sz="4000" b="1" dirty="0" smtClean="0"/>
              <a:t>祂將生命完全的給你。</a:t>
            </a:r>
            <a:br>
              <a:rPr lang="zh-TW" altLang="en-US" sz="4000" b="1" dirty="0" smtClean="0"/>
            </a:br>
            <a:r>
              <a:rPr lang="zh-TW" altLang="en-US" sz="4000" b="1" dirty="0" smtClean="0"/>
              <a:t>祂何等愛你，祂何等愛我，</a:t>
            </a:r>
            <a:br>
              <a:rPr lang="zh-TW" altLang="en-US" sz="4000" b="1" dirty="0" smtClean="0"/>
            </a:br>
            <a:r>
              <a:rPr lang="zh-TW" altLang="en-US" sz="4000" b="1" dirty="0" smtClean="0"/>
              <a:t>祂何等愛你，愛我。</a:t>
            </a:r>
            <a:endParaRPr lang="zh-CN" altLang="en-US" sz="4000" b="1" dirty="0"/>
          </a:p>
        </p:txBody>
      </p:sp>
      <p:sp>
        <p:nvSpPr>
          <p:cNvPr id="3" name="Rectangle 2"/>
          <p:cNvSpPr/>
          <p:nvPr/>
        </p:nvSpPr>
        <p:spPr>
          <a:xfrm>
            <a:off x="0" y="228600"/>
            <a:ext cx="9144000" cy="3170099"/>
          </a:xfrm>
          <a:prstGeom prst="rect">
            <a:avLst/>
          </a:prstGeom>
        </p:spPr>
        <p:txBody>
          <a:bodyPr wrap="square">
            <a:spAutoFit/>
          </a:bodyPr>
          <a:lstStyle/>
          <a:p>
            <a:pPr algn="ctr">
              <a:buNone/>
            </a:pPr>
            <a:r>
              <a:rPr lang="en-US" sz="4000" b="1" dirty="0" smtClean="0">
                <a:latin typeface="Arial Narrow" pitchFamily="34" charset="0"/>
              </a:rPr>
              <a:t>Oh how He loves you and me</a:t>
            </a:r>
            <a:br>
              <a:rPr lang="en-US" sz="4000" b="1" dirty="0" smtClean="0">
                <a:latin typeface="Arial Narrow" pitchFamily="34" charset="0"/>
              </a:rPr>
            </a:br>
            <a:r>
              <a:rPr lang="en-US" sz="4000" b="1" dirty="0" smtClean="0">
                <a:latin typeface="Arial Narrow" pitchFamily="34" charset="0"/>
              </a:rPr>
              <a:t>Oh how He loves you and me</a:t>
            </a:r>
            <a:br>
              <a:rPr lang="en-US" sz="4000" b="1" dirty="0" smtClean="0">
                <a:latin typeface="Arial Narrow" pitchFamily="34" charset="0"/>
              </a:rPr>
            </a:br>
            <a:r>
              <a:rPr lang="en-US" sz="4000" b="1" dirty="0" smtClean="0">
                <a:latin typeface="Arial Narrow" pitchFamily="34" charset="0"/>
              </a:rPr>
              <a:t>He gave His life, What more could He give</a:t>
            </a:r>
            <a:br>
              <a:rPr lang="en-US" sz="4000" b="1" dirty="0" smtClean="0">
                <a:latin typeface="Arial Narrow" pitchFamily="34" charset="0"/>
              </a:rPr>
            </a:br>
            <a:r>
              <a:rPr lang="en-US" sz="4000" b="1" dirty="0" smtClean="0">
                <a:latin typeface="Arial Narrow" pitchFamily="34" charset="0"/>
              </a:rPr>
              <a:t>Oh how He loves you, Oh how He loves me</a:t>
            </a:r>
            <a:br>
              <a:rPr lang="en-US" sz="4000" b="1" dirty="0" smtClean="0">
                <a:latin typeface="Arial Narrow" pitchFamily="34" charset="0"/>
              </a:rPr>
            </a:br>
            <a:r>
              <a:rPr lang="en-US" sz="4000" b="1" dirty="0" smtClean="0">
                <a:latin typeface="Arial Narrow" pitchFamily="34" charset="0"/>
              </a:rPr>
              <a:t>Oh how He loves you and me</a:t>
            </a:r>
            <a:r>
              <a:rPr lang="en-US" sz="4000" b="1" dirty="0" smtClean="0">
                <a:latin typeface="Arial Narrow" pitchFamily="34" charset="0"/>
                <a:cs typeface="Arial" pitchFamily="34" charset="0"/>
              </a:rPr>
              <a:t>.</a:t>
            </a:r>
            <a:endParaRPr lang="en-US" altLang="zh-CN" sz="4400" b="1" dirty="0" smtClean="0">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25400" y="228600"/>
            <a:ext cx="9144000" cy="2819400"/>
          </a:xfrm>
        </p:spPr>
        <p:txBody>
          <a:bodyPr>
            <a:noAutofit/>
          </a:bodyPr>
          <a:lstStyle/>
          <a:p>
            <a:pPr algn="ctr">
              <a:buNone/>
            </a:pPr>
            <a:r>
              <a:rPr lang="zh-TW" altLang="en-US" sz="4000" b="1" dirty="0" smtClean="0"/>
              <a:t>耶穌曾</a:t>
            </a:r>
            <a:r>
              <a:rPr lang="zh-TW" altLang="en-US" sz="4000" b="1" dirty="0"/>
              <a:t>到髑髏</a:t>
            </a:r>
            <a:r>
              <a:rPr lang="zh-TW" altLang="en-US" sz="4000" b="1" dirty="0" smtClean="0"/>
              <a:t>地，爲愛世人捨自己；</a:t>
            </a:r>
            <a:br>
              <a:rPr lang="zh-TW" altLang="en-US" sz="4000" b="1" dirty="0" smtClean="0"/>
            </a:br>
            <a:r>
              <a:rPr lang="zh-TW" altLang="en-US" sz="4000" b="1" dirty="0" smtClean="0"/>
              <a:t>帶給罪人盼望與生命。</a:t>
            </a:r>
            <a:br>
              <a:rPr lang="zh-TW" altLang="en-US" sz="4000" b="1" dirty="0" smtClean="0"/>
            </a:br>
            <a:r>
              <a:rPr lang="zh-TW" altLang="en-US" sz="4000" b="1" dirty="0" smtClean="0"/>
              <a:t>祂何等愛你 祂何等愛我，</a:t>
            </a:r>
            <a:br>
              <a:rPr lang="zh-TW" altLang="en-US" sz="4000" b="1" dirty="0" smtClean="0"/>
            </a:br>
            <a:r>
              <a:rPr lang="zh-TW" altLang="en-US" sz="4000" b="1" dirty="0" smtClean="0"/>
              <a:t>祂何等愛你，愛</a:t>
            </a:r>
            <a:r>
              <a:rPr lang="zh-TW" altLang="en-US" sz="4000" b="1" dirty="0" smtClean="0"/>
              <a:t>我</a:t>
            </a:r>
            <a:endParaRPr lang="zh-TW" altLang="en-US" sz="4000" b="1" dirty="0" smtClean="0"/>
          </a:p>
        </p:txBody>
      </p:sp>
      <p:sp>
        <p:nvSpPr>
          <p:cNvPr id="3" name="Rectangle 2"/>
          <p:cNvSpPr/>
          <p:nvPr/>
        </p:nvSpPr>
        <p:spPr>
          <a:xfrm>
            <a:off x="12700" y="3200400"/>
            <a:ext cx="9144000" cy="3170099"/>
          </a:xfrm>
          <a:prstGeom prst="rect">
            <a:avLst/>
          </a:prstGeom>
        </p:spPr>
        <p:txBody>
          <a:bodyPr wrap="square">
            <a:spAutoFit/>
          </a:bodyPr>
          <a:lstStyle/>
          <a:p>
            <a:pPr algn="ctr">
              <a:buNone/>
            </a:pPr>
            <a:r>
              <a:rPr lang="en-US" sz="4000" dirty="0" smtClean="0">
                <a:latin typeface="Arial Narrow" pitchFamily="34" charset="0"/>
              </a:rPr>
              <a:t>Jesus to Calvary did go</a:t>
            </a:r>
            <a:br>
              <a:rPr lang="en-US" sz="4000" dirty="0" smtClean="0">
                <a:latin typeface="Arial Narrow" pitchFamily="34" charset="0"/>
              </a:rPr>
            </a:br>
            <a:r>
              <a:rPr lang="en-US" sz="4000" dirty="0" smtClean="0">
                <a:latin typeface="Arial Narrow" pitchFamily="34" charset="0"/>
              </a:rPr>
              <a:t>His love for sinners to show</a:t>
            </a:r>
            <a:br>
              <a:rPr lang="en-US" sz="4000" dirty="0" smtClean="0">
                <a:latin typeface="Arial Narrow" pitchFamily="34" charset="0"/>
              </a:rPr>
            </a:br>
            <a:r>
              <a:rPr lang="en-US" sz="4000" dirty="0" smtClean="0">
                <a:latin typeface="Arial Narrow" pitchFamily="34" charset="0"/>
              </a:rPr>
              <a:t>What He did there, Brought hope from despair</a:t>
            </a:r>
            <a:br>
              <a:rPr lang="en-US" sz="4000" dirty="0" smtClean="0">
                <a:latin typeface="Arial Narrow" pitchFamily="34" charset="0"/>
              </a:rPr>
            </a:br>
            <a:r>
              <a:rPr lang="en-US" sz="4000" dirty="0" smtClean="0">
                <a:latin typeface="Arial Narrow" pitchFamily="34" charset="0"/>
              </a:rPr>
              <a:t>Oh how He loves you, Oh how He loves me</a:t>
            </a:r>
            <a:br>
              <a:rPr lang="en-US" sz="4000" dirty="0" smtClean="0">
                <a:latin typeface="Arial Narrow" pitchFamily="34" charset="0"/>
              </a:rPr>
            </a:br>
            <a:r>
              <a:rPr lang="en-US" sz="4000" dirty="0" smtClean="0">
                <a:latin typeface="Arial Narrow" pitchFamily="34" charset="0"/>
              </a:rPr>
              <a:t>Oh how He loves you and me</a:t>
            </a:r>
            <a:endParaRPr lang="en-US" altLang="zh-CN" sz="4400" b="1" dirty="0" smtClean="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066800"/>
            <a:ext cx="6248400" cy="1754326"/>
          </a:xfrm>
          <a:prstGeom prst="rect">
            <a:avLst/>
          </a:prstGeom>
          <a:noFill/>
        </p:spPr>
        <p:txBody>
          <a:bodyPr wrap="square" rtlCol="0">
            <a:spAutoFit/>
          </a:bodyPr>
          <a:lstStyle/>
          <a:p>
            <a:pPr algn="ctr"/>
            <a:r>
              <a:rPr lang="en-US" sz="5400" b="1" dirty="0">
                <a:solidFill>
                  <a:srgbClr val="000000"/>
                </a:solidFill>
                <a:latin typeface="SimSun"/>
                <a:ea typeface="SimSun"/>
              </a:rPr>
              <a:t>牧 </a:t>
            </a:r>
            <a:r>
              <a:rPr lang="en-US" sz="5400" b="1" dirty="0" smtClean="0">
                <a:solidFill>
                  <a:srgbClr val="000000"/>
                </a:solidFill>
                <a:latin typeface="SimSun"/>
                <a:ea typeface="SimSun"/>
              </a:rPr>
              <a:t>禱</a:t>
            </a:r>
          </a:p>
          <a:p>
            <a:pPr algn="ctr"/>
            <a:r>
              <a:rPr lang="en-US" sz="5400" dirty="0" smtClean="0">
                <a:solidFill>
                  <a:srgbClr val="000000"/>
                </a:solidFill>
                <a:latin typeface="Arial Narrow"/>
                <a:ea typeface="SimSun"/>
              </a:rPr>
              <a:t>Pastoral </a:t>
            </a:r>
            <a:r>
              <a:rPr lang="en-US" sz="5400" dirty="0">
                <a:solidFill>
                  <a:srgbClr val="000000"/>
                </a:solidFill>
                <a:latin typeface="Arial Narrow"/>
                <a:ea typeface="SimSun"/>
              </a:rPr>
              <a:t>Prayer</a:t>
            </a:r>
            <a:endParaRPr lang="en-US" sz="5400" dirty="0"/>
          </a:p>
        </p:txBody>
      </p:sp>
      <p:sp>
        <p:nvSpPr>
          <p:cNvPr id="3" name="TextBox 2"/>
          <p:cNvSpPr txBox="1"/>
          <p:nvPr/>
        </p:nvSpPr>
        <p:spPr>
          <a:xfrm>
            <a:off x="2057400" y="3886200"/>
            <a:ext cx="5257800" cy="2031325"/>
          </a:xfrm>
          <a:prstGeom prst="rect">
            <a:avLst/>
          </a:prstGeom>
          <a:noFill/>
        </p:spPr>
        <p:txBody>
          <a:bodyPr wrap="square" rtlCol="0">
            <a:spAutoFit/>
          </a:bodyPr>
          <a:lstStyle/>
          <a:p>
            <a:pPr algn="ctr"/>
            <a:r>
              <a:rPr lang="zh-CN" altLang="en-US" sz="5400" b="1" dirty="0">
                <a:solidFill>
                  <a:srgbClr val="000000"/>
                </a:solidFill>
                <a:latin typeface="SimSun" pitchFamily="2" charset="-122"/>
                <a:ea typeface="SimSun" pitchFamily="2" charset="-122"/>
              </a:rPr>
              <a:t>周修强牧師</a:t>
            </a:r>
            <a:endParaRPr lang="zh-CN" altLang="en-US" sz="5400" dirty="0">
              <a:latin typeface="SimSun" pitchFamily="2" charset="-122"/>
              <a:ea typeface="SimSun" pitchFamily="2" charset="-122"/>
            </a:endParaRPr>
          </a:p>
          <a:p>
            <a:pPr algn="ctr"/>
            <a:r>
              <a:rPr lang="en-US" sz="5400" b="1" dirty="0">
                <a:solidFill>
                  <a:srgbClr val="000000"/>
                </a:solidFill>
                <a:latin typeface="Arial Narrow" panose="020B0606020202030204" pitchFamily="34" charset="0"/>
                <a:ea typeface="KaiTi"/>
              </a:rPr>
              <a:t>Pastor Raymond </a:t>
            </a:r>
            <a:endParaRPr lang="en-US" sz="5400" dirty="0">
              <a:latin typeface="Arial Narrow" panose="020B0606020202030204" pitchFamily="34" charset="0"/>
            </a:endParaRPr>
          </a:p>
          <a:p>
            <a:endParaRPr lang="en-US" dirty="0"/>
          </a:p>
        </p:txBody>
      </p:sp>
    </p:spTree>
    <p:extLst>
      <p:ext uri="{BB962C8B-B14F-4D97-AF65-F5344CB8AC3E}">
        <p14:creationId xmlns:p14="http://schemas.microsoft.com/office/powerpoint/2010/main" val="2475763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152400"/>
            <a:ext cx="8915400" cy="1905000"/>
          </a:xfrm>
        </p:spPr>
        <p:txBody>
          <a:bodyPr>
            <a:normAutofit/>
          </a:bodyPr>
          <a:lstStyle/>
          <a:p>
            <a:pPr lvl="0"/>
            <a:r>
              <a:rPr lang="zh-CN" altLang="en-US" sz="4800" b="1" dirty="0" smtClean="0">
                <a:latin typeface="SimSun" pitchFamily="2" charset="-122"/>
                <a:ea typeface="SimSun" pitchFamily="2" charset="-122"/>
              </a:rPr>
              <a:t>献</a:t>
            </a:r>
            <a:r>
              <a:rPr lang="en-US" sz="4800" b="1" dirty="0" smtClean="0">
                <a:latin typeface="SimSun" pitchFamily="2" charset="-122"/>
                <a:ea typeface="SimSun" pitchFamily="2" charset="-122"/>
              </a:rPr>
              <a:t> </a:t>
            </a:r>
            <a:r>
              <a:rPr lang="zh-CN" altLang="en-US" sz="4800" b="1" dirty="0" smtClean="0">
                <a:latin typeface="SimSun" pitchFamily="2" charset="-122"/>
                <a:ea typeface="SimSun" pitchFamily="2" charset="-122"/>
              </a:rPr>
              <a:t>詩</a:t>
            </a:r>
            <a:r>
              <a:rPr lang="en-US" sz="5400" dirty="0" smtClean="0"/>
              <a:t/>
            </a:r>
            <a:br>
              <a:rPr lang="en-US" sz="5400" dirty="0" smtClean="0"/>
            </a:br>
            <a:r>
              <a:rPr lang="en-US" sz="4800" dirty="0" smtClean="0">
                <a:latin typeface="Arial Narrow" pitchFamily="34" charset="0"/>
              </a:rPr>
              <a:t>Anthem</a:t>
            </a:r>
            <a:endParaRPr lang="en-US" sz="4800" dirty="0">
              <a:solidFill>
                <a:srgbClr val="C00000"/>
              </a:solidFill>
            </a:endParaRPr>
          </a:p>
        </p:txBody>
      </p:sp>
      <p:sp>
        <p:nvSpPr>
          <p:cNvPr id="3" name="Rectangle 2"/>
          <p:cNvSpPr/>
          <p:nvPr/>
        </p:nvSpPr>
        <p:spPr>
          <a:xfrm>
            <a:off x="2438400" y="5029200"/>
            <a:ext cx="4419600" cy="1569660"/>
          </a:xfrm>
          <a:prstGeom prst="rect">
            <a:avLst/>
          </a:prstGeom>
        </p:spPr>
        <p:txBody>
          <a:bodyPr wrap="square">
            <a:spAutoFit/>
          </a:bodyPr>
          <a:lstStyle/>
          <a:p>
            <a:pPr algn="ctr"/>
            <a:r>
              <a:rPr lang="zh-CN" altLang="en-US" sz="4800" b="1" dirty="0" smtClean="0"/>
              <a:t>詩 班</a:t>
            </a:r>
            <a:endParaRPr lang="en-US" sz="4800" b="1" dirty="0" smtClean="0"/>
          </a:p>
          <a:p>
            <a:pPr algn="ctr"/>
            <a:r>
              <a:rPr lang="en-US" sz="4800" b="1" dirty="0" smtClean="0">
                <a:latin typeface="Arial Narrow" pitchFamily="34" charset="0"/>
              </a:rPr>
              <a:t>Choir</a:t>
            </a:r>
            <a:endParaRPr lang="en-US" sz="5400" b="1" dirty="0">
              <a:latin typeface="Arial Narrow" pitchFamily="34" charset="0"/>
            </a:endParaRPr>
          </a:p>
        </p:txBody>
      </p:sp>
      <p:sp>
        <p:nvSpPr>
          <p:cNvPr id="4" name="TextBox 3"/>
          <p:cNvSpPr txBox="1"/>
          <p:nvPr/>
        </p:nvSpPr>
        <p:spPr>
          <a:xfrm>
            <a:off x="457200" y="2438401"/>
            <a:ext cx="8305800" cy="1569660"/>
          </a:xfrm>
          <a:prstGeom prst="rect">
            <a:avLst/>
          </a:prstGeom>
          <a:noFill/>
        </p:spPr>
        <p:txBody>
          <a:bodyPr wrap="square" rtlCol="0">
            <a:spAutoFit/>
          </a:bodyPr>
          <a:lstStyle/>
          <a:p>
            <a:pPr algn="ctr"/>
            <a:r>
              <a:rPr lang="zh-CN" altLang="en-US" sz="4800" b="1" dirty="0" smtClean="0">
                <a:solidFill>
                  <a:srgbClr val="C00000"/>
                </a:solidFill>
              </a:rPr>
              <a:t>盡情的敬拜</a:t>
            </a:r>
            <a:endParaRPr lang="en-US" sz="4800" b="1" dirty="0" smtClean="0">
              <a:solidFill>
                <a:srgbClr val="C00000"/>
              </a:solidFill>
            </a:endParaRPr>
          </a:p>
          <a:p>
            <a:pPr algn="ctr"/>
            <a:r>
              <a:rPr lang="en-US" sz="4800" dirty="0" smtClean="0">
                <a:solidFill>
                  <a:srgbClr val="C00000"/>
                </a:solidFill>
              </a:rPr>
              <a:t> </a:t>
            </a:r>
            <a:r>
              <a:rPr lang="en-US" sz="4400" dirty="0" smtClean="0">
                <a:solidFill>
                  <a:srgbClr val="C00000"/>
                </a:solidFill>
                <a:latin typeface="Arial Narrow" pitchFamily="34" charset="0"/>
              </a:rPr>
              <a:t>Worship Him to Our Heart’s Content</a:t>
            </a:r>
            <a:endParaRPr lang="en-US" sz="4800"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
            <a:ext cx="8077200" cy="3200400"/>
          </a:xfrm>
        </p:spPr>
        <p:txBody>
          <a:bodyPr>
            <a:normAutofit/>
          </a:bodyPr>
          <a:lstStyle/>
          <a:p>
            <a:pPr algn="r" eaLnBrk="1" hangingPunct="1">
              <a:lnSpc>
                <a:spcPct val="90000"/>
              </a:lnSpc>
              <a:buFont typeface="Wingdings" pitchFamily="2" charset="2"/>
              <a:buNone/>
            </a:pPr>
            <a:endParaRPr lang="en-US" altLang="zh-TW" sz="1600" dirty="0" smtClean="0">
              <a:ea typeface="華康儷中黑" pitchFamily="1" charset="-120"/>
            </a:endParaRPr>
          </a:p>
          <a:p>
            <a:pPr algn="ctr">
              <a:lnSpc>
                <a:spcPct val="80000"/>
              </a:lnSpc>
              <a:spcBef>
                <a:spcPct val="10000"/>
              </a:spcBef>
              <a:buNone/>
            </a:pPr>
            <a:r>
              <a:rPr kumimoji="1" lang="zh-TW" altLang="en-US" sz="4000" b="1" dirty="0" smtClean="0">
                <a:latin typeface="+mn-ea"/>
              </a:rPr>
              <a:t>耶穌 聖潔公義救主</a:t>
            </a:r>
          </a:p>
          <a:p>
            <a:pPr algn="ctr">
              <a:lnSpc>
                <a:spcPct val="80000"/>
              </a:lnSpc>
              <a:spcBef>
                <a:spcPct val="10000"/>
              </a:spcBef>
              <a:buNone/>
            </a:pPr>
            <a:r>
              <a:rPr kumimoji="1" lang="zh-TW" altLang="en-US" sz="4000" b="1" dirty="0" smtClean="0">
                <a:latin typeface="+mn-ea"/>
              </a:rPr>
              <a:t>彰顯神的智慧能力</a:t>
            </a:r>
          </a:p>
          <a:p>
            <a:pPr algn="ctr">
              <a:lnSpc>
                <a:spcPct val="80000"/>
              </a:lnSpc>
              <a:spcBef>
                <a:spcPct val="10000"/>
              </a:spcBef>
              <a:buNone/>
            </a:pPr>
            <a:r>
              <a:rPr kumimoji="1" lang="zh-TW" altLang="en-US" sz="4000" b="1" dirty="0" smtClean="0">
                <a:latin typeface="+mn-ea"/>
              </a:rPr>
              <a:t>祢的愛是何等長闊高深</a:t>
            </a:r>
          </a:p>
          <a:p>
            <a:pPr algn="ctr">
              <a:lnSpc>
                <a:spcPct val="80000"/>
              </a:lnSpc>
              <a:spcBef>
                <a:spcPct val="10000"/>
              </a:spcBef>
              <a:buNone/>
            </a:pPr>
            <a:r>
              <a:rPr kumimoji="1" lang="zh-TW" altLang="en-US" sz="4000" b="1" dirty="0" smtClean="0">
                <a:latin typeface="+mn-ea"/>
              </a:rPr>
              <a:t>滿有豐富無窮的恩典</a:t>
            </a:r>
          </a:p>
        </p:txBody>
      </p:sp>
      <p:sp>
        <p:nvSpPr>
          <p:cNvPr id="4" name="Rectangle 3"/>
          <p:cNvSpPr/>
          <p:nvPr/>
        </p:nvSpPr>
        <p:spPr>
          <a:xfrm>
            <a:off x="685800" y="3505200"/>
            <a:ext cx="7924800" cy="2308324"/>
          </a:xfrm>
          <a:prstGeom prst="rect">
            <a:avLst/>
          </a:prstGeom>
        </p:spPr>
        <p:txBody>
          <a:bodyPr wrap="square">
            <a:spAutoFit/>
          </a:bodyPr>
          <a:lstStyle/>
          <a:p>
            <a:pPr lvl="0" indent="0" algn="ctr" fontAlgn="base"/>
            <a:r>
              <a:rPr lang="en-US" sz="3600" dirty="0" smtClean="0">
                <a:latin typeface="Arial Narrow" pitchFamily="34" charset="0"/>
              </a:rPr>
              <a:t>Jesus, holy and just Savior</a:t>
            </a:r>
          </a:p>
          <a:p>
            <a:pPr lvl="0" indent="0" algn="ctr" fontAlgn="base"/>
            <a:r>
              <a:rPr lang="en-US" sz="3600" dirty="0" smtClean="0">
                <a:latin typeface="Arial Narrow" pitchFamily="34" charset="0"/>
              </a:rPr>
              <a:t>Who has God’s wisdom and power</a:t>
            </a:r>
          </a:p>
          <a:p>
            <a:pPr lvl="0" indent="0" algn="ctr" fontAlgn="base"/>
            <a:r>
              <a:rPr lang="en-US" sz="3600" dirty="0" smtClean="0">
                <a:latin typeface="Arial Narrow" pitchFamily="34" charset="0"/>
              </a:rPr>
              <a:t>Your love is so very deep and wide</a:t>
            </a:r>
          </a:p>
          <a:p>
            <a:pPr lvl="0" indent="0" algn="ctr" fontAlgn="base"/>
            <a:r>
              <a:rPr lang="en-US" sz="3600" dirty="0" smtClean="0">
                <a:latin typeface="Arial Narrow" pitchFamily="34" charset="0"/>
              </a:rPr>
              <a:t>Your love is full of abundant grace</a:t>
            </a:r>
            <a:endParaRPr lang="en-US" sz="3600" dirty="0">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
            <a:ext cx="8077200" cy="3200400"/>
          </a:xfrm>
        </p:spPr>
        <p:txBody>
          <a:bodyPr>
            <a:normAutofit/>
          </a:bodyPr>
          <a:lstStyle/>
          <a:p>
            <a:pPr algn="r" eaLnBrk="1" hangingPunct="1">
              <a:lnSpc>
                <a:spcPct val="90000"/>
              </a:lnSpc>
              <a:buFont typeface="Wingdings" pitchFamily="2" charset="2"/>
              <a:buNone/>
            </a:pPr>
            <a:endParaRPr lang="en-US" altLang="zh-TW" sz="1600" dirty="0" smtClean="0">
              <a:ea typeface="華康儷中黑" pitchFamily="1" charset="-120"/>
            </a:endParaRPr>
          </a:p>
          <a:p>
            <a:pPr algn="ctr">
              <a:lnSpc>
                <a:spcPct val="80000"/>
              </a:lnSpc>
              <a:spcBef>
                <a:spcPct val="10000"/>
              </a:spcBef>
              <a:buNone/>
            </a:pPr>
            <a:r>
              <a:rPr kumimoji="1" lang="zh-TW" altLang="en-US" sz="4000" b="1" dirty="0" smtClean="0">
                <a:latin typeface="SimSun" pitchFamily="2" charset="-122"/>
                <a:ea typeface="SimSun" pitchFamily="2" charset="-122"/>
              </a:rPr>
              <a:t>耶穌 權柄統管萬有</a:t>
            </a:r>
          </a:p>
          <a:p>
            <a:pPr algn="ctr">
              <a:lnSpc>
                <a:spcPct val="80000"/>
              </a:lnSpc>
              <a:spcBef>
                <a:spcPct val="10000"/>
              </a:spcBef>
              <a:buNone/>
            </a:pPr>
            <a:r>
              <a:rPr kumimoji="1" lang="zh-TW" altLang="en-US" sz="4000" b="1" dirty="0" smtClean="0">
                <a:latin typeface="SimSun" pitchFamily="2" charset="-122"/>
                <a:ea typeface="SimSun" pitchFamily="2" charset="-122"/>
              </a:rPr>
              <a:t>配得榮耀尊貴頌讚</a:t>
            </a:r>
          </a:p>
          <a:p>
            <a:pPr algn="ctr">
              <a:lnSpc>
                <a:spcPct val="80000"/>
              </a:lnSpc>
              <a:spcBef>
                <a:spcPct val="10000"/>
              </a:spcBef>
              <a:buNone/>
            </a:pPr>
            <a:r>
              <a:rPr kumimoji="1" lang="zh-TW" altLang="en-US" sz="4000" b="1" dirty="0" smtClean="0">
                <a:latin typeface="SimSun" pitchFamily="2" charset="-122"/>
                <a:ea typeface="SimSun" pitchFamily="2" charset="-122"/>
              </a:rPr>
              <a:t>我以心靈誠實盡情敬拜</a:t>
            </a:r>
          </a:p>
          <a:p>
            <a:pPr algn="ctr">
              <a:lnSpc>
                <a:spcPct val="80000"/>
              </a:lnSpc>
              <a:spcBef>
                <a:spcPct val="10000"/>
              </a:spcBef>
              <a:buNone/>
            </a:pPr>
            <a:r>
              <a:rPr kumimoji="1" lang="zh-TW" altLang="en-US" sz="4000" b="1" dirty="0" smtClean="0">
                <a:latin typeface="SimSun" pitchFamily="2" charset="-122"/>
                <a:ea typeface="SimSun" pitchFamily="2" charset="-122"/>
              </a:rPr>
              <a:t>坐在寶座上深愛我的主</a:t>
            </a:r>
            <a:endParaRPr kumimoji="1" lang="zh-TW" altLang="en-US" sz="4000" b="1" dirty="0">
              <a:latin typeface="SimSun" pitchFamily="2" charset="-122"/>
              <a:ea typeface="SimSun" pitchFamily="2" charset="-122"/>
            </a:endParaRPr>
          </a:p>
        </p:txBody>
      </p:sp>
      <p:sp>
        <p:nvSpPr>
          <p:cNvPr id="3" name="Rectangle 2"/>
          <p:cNvSpPr/>
          <p:nvPr/>
        </p:nvSpPr>
        <p:spPr>
          <a:xfrm>
            <a:off x="685800" y="3352800"/>
            <a:ext cx="7924800" cy="2554545"/>
          </a:xfrm>
          <a:prstGeom prst="rect">
            <a:avLst/>
          </a:prstGeom>
        </p:spPr>
        <p:txBody>
          <a:bodyPr wrap="square">
            <a:spAutoFit/>
          </a:bodyPr>
          <a:lstStyle/>
          <a:p>
            <a:pPr lvl="0" indent="0" algn="ctr" fontAlgn="base"/>
            <a:r>
              <a:rPr lang="en-US" sz="4000" dirty="0" smtClean="0">
                <a:latin typeface="Arial Narrow" pitchFamily="34" charset="0"/>
              </a:rPr>
              <a:t>Jesus, You reign over the earth</a:t>
            </a:r>
          </a:p>
          <a:p>
            <a:pPr lvl="0" indent="0" algn="ctr" fontAlgn="base"/>
            <a:r>
              <a:rPr lang="en-US" sz="4000" dirty="0" smtClean="0">
                <a:latin typeface="Arial Narrow" pitchFamily="34" charset="0"/>
              </a:rPr>
              <a:t>With all glory, honor and praise</a:t>
            </a:r>
          </a:p>
          <a:p>
            <a:pPr lvl="0" indent="0" algn="ctr" fontAlgn="base"/>
            <a:r>
              <a:rPr lang="en-US" sz="4000" dirty="0" smtClean="0">
                <a:latin typeface="Arial Narrow" pitchFamily="34" charset="0"/>
              </a:rPr>
              <a:t>To You I worship You in spirit and truth</a:t>
            </a:r>
          </a:p>
          <a:p>
            <a:pPr lvl="0" indent="0" algn="ctr" fontAlgn="base"/>
            <a:r>
              <a:rPr lang="en-US" sz="4000" dirty="0" smtClean="0">
                <a:latin typeface="Arial Narrow" pitchFamily="34" charset="0"/>
              </a:rPr>
              <a:t>You sit on Your throne loving me so much</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
            <a:ext cx="8077200" cy="3200400"/>
          </a:xfrm>
        </p:spPr>
        <p:txBody>
          <a:bodyPr>
            <a:normAutofit/>
          </a:bodyPr>
          <a:lstStyle/>
          <a:p>
            <a:pPr algn="r" eaLnBrk="1" hangingPunct="1">
              <a:lnSpc>
                <a:spcPct val="90000"/>
              </a:lnSpc>
              <a:buFont typeface="Wingdings" pitchFamily="2" charset="2"/>
              <a:buNone/>
            </a:pPr>
            <a:endParaRPr lang="en-US" altLang="zh-TW" sz="1600" dirty="0" smtClean="0">
              <a:ea typeface="華康儷中黑" pitchFamily="1" charset="-120"/>
            </a:endParaRP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舉起我的心來敬拜祢</a:t>
            </a: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用生命來回應祢的愛</a:t>
            </a:r>
          </a:p>
          <a:p>
            <a:pPr algn="ctr">
              <a:lnSpc>
                <a:spcPct val="80000"/>
              </a:lnSpc>
              <a:spcBef>
                <a:spcPct val="10000"/>
              </a:spcBef>
              <a:buNone/>
            </a:pPr>
            <a:r>
              <a:rPr lang="zh-TW" altLang="en-US" sz="4000" b="1" dirty="0" smtClean="0">
                <a:latin typeface="SimSun" panose="02010600030101010101" pitchFamily="2" charset="-122"/>
                <a:ea typeface="SimSun" panose="02010600030101010101" pitchFamily="2" charset="-122"/>
              </a:rPr>
              <a:t>哦 我的主</a:t>
            </a:r>
            <a:endParaRPr kumimoji="1" lang="zh-TW" altLang="en-US" sz="4000" b="1" dirty="0" smtClean="0">
              <a:latin typeface="SimSun" panose="02010600030101010101" pitchFamily="2" charset="-122"/>
              <a:ea typeface="SimSun" panose="02010600030101010101" pitchFamily="2" charset="-122"/>
            </a:endParaRP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讓我單單在乎祢</a:t>
            </a: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盡情地敬拜祢</a:t>
            </a:r>
            <a:endParaRPr kumimoji="1" lang="zh-TW" altLang="en-US" sz="4000" b="1" dirty="0">
              <a:latin typeface="SimSun" panose="02010600030101010101" pitchFamily="2" charset="-122"/>
              <a:ea typeface="SimSun" panose="02010600030101010101" pitchFamily="2" charset="-122"/>
            </a:endParaRPr>
          </a:p>
        </p:txBody>
      </p:sp>
      <p:sp>
        <p:nvSpPr>
          <p:cNvPr id="3" name="Rectangle 2"/>
          <p:cNvSpPr/>
          <p:nvPr/>
        </p:nvSpPr>
        <p:spPr>
          <a:xfrm>
            <a:off x="457200" y="3505200"/>
            <a:ext cx="8153400" cy="2554545"/>
          </a:xfrm>
          <a:prstGeom prst="rect">
            <a:avLst/>
          </a:prstGeom>
        </p:spPr>
        <p:txBody>
          <a:bodyPr wrap="square">
            <a:spAutoFit/>
          </a:bodyPr>
          <a:lstStyle/>
          <a:p>
            <a:pPr lvl="0" indent="0" algn="ctr" fontAlgn="base"/>
            <a:r>
              <a:rPr lang="en-US" sz="4000" dirty="0" smtClean="0">
                <a:latin typeface="Arial Narrow" pitchFamily="34" charset="0"/>
              </a:rPr>
              <a:t>I worship You Lord with all my heart</a:t>
            </a:r>
          </a:p>
          <a:p>
            <a:pPr lvl="0" indent="0" algn="ctr" fontAlgn="base"/>
            <a:r>
              <a:rPr lang="en-US" sz="4000" dirty="0" smtClean="0">
                <a:latin typeface="Arial Narrow" pitchFamily="34" charset="0"/>
              </a:rPr>
              <a:t>I offer my life because of Your love</a:t>
            </a:r>
          </a:p>
          <a:p>
            <a:pPr lvl="0" indent="0" algn="ctr" fontAlgn="base"/>
            <a:r>
              <a:rPr lang="en-US" sz="4000" dirty="0" smtClean="0">
                <a:latin typeface="Arial Narrow" pitchFamily="34" charset="0"/>
              </a:rPr>
              <a:t>O my Lord I want to praise Your name and</a:t>
            </a:r>
          </a:p>
          <a:p>
            <a:pPr lvl="0" indent="0" algn="ctr" fontAlgn="base"/>
            <a:r>
              <a:rPr lang="en-US" sz="4000" dirty="0" smtClean="0">
                <a:latin typeface="Arial Narrow" pitchFamily="34" charset="0"/>
              </a:rPr>
              <a:t>Give You extravagant worship</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762000"/>
            <a:ext cx="6781800" cy="830997"/>
          </a:xfrm>
          <a:prstGeom prst="rect">
            <a:avLst/>
          </a:prstGeom>
        </p:spPr>
        <p:txBody>
          <a:bodyPr wrap="square">
            <a:spAutoFit/>
          </a:bodyPr>
          <a:lstStyle/>
          <a:p>
            <a:pPr algn="ctr"/>
            <a:r>
              <a:rPr lang="zh-CN" altLang="en-US" sz="4800" b="1" dirty="0" smtClean="0">
                <a:solidFill>
                  <a:srgbClr val="000000"/>
                </a:solidFill>
                <a:ea typeface="SimSun"/>
              </a:rPr>
              <a:t>真道華人浸信會</a:t>
            </a:r>
            <a:endParaRPr lang="en-US" sz="4400" b="1" dirty="0"/>
          </a:p>
        </p:txBody>
      </p:sp>
      <p:sp>
        <p:nvSpPr>
          <p:cNvPr id="5" name="Rectangle 4"/>
          <p:cNvSpPr/>
          <p:nvPr/>
        </p:nvSpPr>
        <p:spPr>
          <a:xfrm>
            <a:off x="2362200" y="2743200"/>
            <a:ext cx="4572000" cy="1508105"/>
          </a:xfrm>
          <a:prstGeom prst="rect">
            <a:avLst/>
          </a:prstGeom>
        </p:spPr>
        <p:txBody>
          <a:bodyPr>
            <a:spAutoFit/>
          </a:bodyPr>
          <a:lstStyle/>
          <a:p>
            <a:pPr algn="ctr"/>
            <a:r>
              <a:rPr lang="zh-CN" altLang="en-US" sz="4800" b="1" dirty="0" smtClean="0">
                <a:solidFill>
                  <a:srgbClr val="C00000"/>
                </a:solidFill>
                <a:ea typeface="SimSun"/>
              </a:rPr>
              <a:t>主日崇拜</a:t>
            </a:r>
            <a:endParaRPr lang="en-US" altLang="zh-CN" sz="4800" b="1" dirty="0" smtClean="0">
              <a:solidFill>
                <a:srgbClr val="C00000"/>
              </a:solidFill>
              <a:ea typeface="SimSun"/>
            </a:endParaRPr>
          </a:p>
          <a:p>
            <a:pPr algn="ctr"/>
            <a:r>
              <a:rPr lang="en-US" sz="4400" b="1" dirty="0" smtClean="0">
                <a:solidFill>
                  <a:srgbClr val="C00000"/>
                </a:solidFill>
                <a:latin typeface="Arial Narrow" panose="020B0606020202030204" pitchFamily="34" charset="0"/>
                <a:ea typeface="SimSun"/>
              </a:rPr>
              <a:t>Worship Service</a:t>
            </a:r>
            <a:endParaRPr lang="en-US" sz="4000" dirty="0">
              <a:solidFill>
                <a:srgbClr val="C00000"/>
              </a:solidFill>
            </a:endParaRPr>
          </a:p>
        </p:txBody>
      </p:sp>
      <p:sp>
        <p:nvSpPr>
          <p:cNvPr id="6" name="Rectangle 5"/>
          <p:cNvSpPr/>
          <p:nvPr/>
        </p:nvSpPr>
        <p:spPr>
          <a:xfrm>
            <a:off x="2630648" y="4953000"/>
            <a:ext cx="4384534" cy="769441"/>
          </a:xfrm>
          <a:prstGeom prst="rect">
            <a:avLst/>
          </a:prstGeom>
        </p:spPr>
        <p:txBody>
          <a:bodyPr wrap="none">
            <a:spAutoFit/>
          </a:bodyPr>
          <a:lstStyle/>
          <a:p>
            <a:pPr algn="ctr"/>
            <a:r>
              <a:rPr lang="en-US" sz="4400" dirty="0" smtClean="0">
                <a:solidFill>
                  <a:srgbClr val="000000"/>
                </a:solidFill>
                <a:latin typeface="Arial Narrow" panose="020B0606020202030204" pitchFamily="34" charset="0"/>
                <a:ea typeface="SimSun"/>
              </a:rPr>
              <a:t>September 25, 2016</a:t>
            </a:r>
            <a:endParaRPr lang="en-US" sz="4400" dirty="0" smtClean="0">
              <a:latin typeface="Arial Narrow" panose="020B0606020202030204" pitchFamily="34" charset="0"/>
            </a:endParaRPr>
          </a:p>
        </p:txBody>
      </p:sp>
      <p:sp>
        <p:nvSpPr>
          <p:cNvPr id="7" name="Rectangle 6"/>
          <p:cNvSpPr/>
          <p:nvPr/>
        </p:nvSpPr>
        <p:spPr>
          <a:xfrm>
            <a:off x="1295400" y="1828800"/>
            <a:ext cx="6709209" cy="769441"/>
          </a:xfrm>
          <a:prstGeom prst="rect">
            <a:avLst/>
          </a:prstGeom>
        </p:spPr>
        <p:txBody>
          <a:bodyPr wrap="none">
            <a:spAutoFit/>
          </a:bodyPr>
          <a:lstStyle/>
          <a:p>
            <a:r>
              <a:rPr lang="en-US" sz="4400" b="1" dirty="0" smtClean="0">
                <a:latin typeface="Arial Narrow" panose="020B0606020202030204" pitchFamily="34" charset="0"/>
                <a:ea typeface="SimSun"/>
              </a:rPr>
              <a:t>Truth Chinese Baptist Church</a:t>
            </a:r>
            <a:endParaRPr lang="en-US" sz="4000" dirty="0"/>
          </a:p>
        </p:txBody>
      </p:sp>
    </p:spTree>
    <p:extLst>
      <p:ext uri="{BB962C8B-B14F-4D97-AF65-F5344CB8AC3E}">
        <p14:creationId xmlns:p14="http://schemas.microsoft.com/office/powerpoint/2010/main" val="3746784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
            <a:ext cx="8077200" cy="3200400"/>
          </a:xfrm>
        </p:spPr>
        <p:txBody>
          <a:bodyPr>
            <a:normAutofit/>
          </a:bodyPr>
          <a:lstStyle/>
          <a:p>
            <a:pPr algn="r" eaLnBrk="1" hangingPunct="1">
              <a:lnSpc>
                <a:spcPct val="90000"/>
              </a:lnSpc>
              <a:buFont typeface="Wingdings" pitchFamily="2" charset="2"/>
              <a:buNone/>
            </a:pPr>
            <a:endParaRPr lang="en-US" altLang="zh-TW" sz="1600" dirty="0" smtClean="0">
              <a:ea typeface="華康儷中黑" pitchFamily="1" charset="-120"/>
            </a:endParaRPr>
          </a:p>
          <a:p>
            <a:pPr algn="ctr">
              <a:lnSpc>
                <a:spcPct val="80000"/>
              </a:lnSpc>
              <a:spcBef>
                <a:spcPct val="10000"/>
              </a:spcBef>
              <a:buNone/>
            </a:pPr>
            <a:r>
              <a:rPr kumimoji="1" lang="zh-TW" altLang="en-US" sz="4000" b="1" dirty="0" smtClean="0">
                <a:latin typeface="SimSun" pitchFamily="2" charset="-122"/>
                <a:ea typeface="SimSun" pitchFamily="2" charset="-122"/>
              </a:rPr>
              <a:t>耶穌 權柄統管萬有</a:t>
            </a:r>
          </a:p>
          <a:p>
            <a:pPr algn="ctr">
              <a:lnSpc>
                <a:spcPct val="80000"/>
              </a:lnSpc>
              <a:spcBef>
                <a:spcPct val="10000"/>
              </a:spcBef>
              <a:buNone/>
            </a:pPr>
            <a:r>
              <a:rPr kumimoji="1" lang="zh-TW" altLang="en-US" sz="4000" b="1" dirty="0" smtClean="0">
                <a:latin typeface="SimSun" pitchFamily="2" charset="-122"/>
                <a:ea typeface="SimSun" pitchFamily="2" charset="-122"/>
              </a:rPr>
              <a:t>配得榮耀尊貴頌讚</a:t>
            </a:r>
          </a:p>
          <a:p>
            <a:pPr algn="ctr">
              <a:lnSpc>
                <a:spcPct val="80000"/>
              </a:lnSpc>
              <a:spcBef>
                <a:spcPct val="10000"/>
              </a:spcBef>
              <a:buNone/>
            </a:pPr>
            <a:r>
              <a:rPr kumimoji="1" lang="zh-TW" altLang="en-US" sz="4000" b="1" dirty="0" smtClean="0">
                <a:latin typeface="SimSun" pitchFamily="2" charset="-122"/>
                <a:ea typeface="SimSun" pitchFamily="2" charset="-122"/>
              </a:rPr>
              <a:t>我以心靈誠實盡情敬拜</a:t>
            </a:r>
          </a:p>
          <a:p>
            <a:pPr algn="ctr">
              <a:lnSpc>
                <a:spcPct val="80000"/>
              </a:lnSpc>
              <a:spcBef>
                <a:spcPct val="10000"/>
              </a:spcBef>
              <a:buNone/>
            </a:pPr>
            <a:r>
              <a:rPr kumimoji="1" lang="zh-TW" altLang="en-US" sz="4000" b="1" dirty="0" smtClean="0">
                <a:latin typeface="SimSun" pitchFamily="2" charset="-122"/>
                <a:ea typeface="SimSun" pitchFamily="2" charset="-122"/>
              </a:rPr>
              <a:t>坐在寶座上深愛我的主</a:t>
            </a:r>
            <a:endParaRPr kumimoji="1" lang="zh-TW" altLang="en-US" sz="4000" b="1" dirty="0">
              <a:latin typeface="SimSun" pitchFamily="2" charset="-122"/>
              <a:ea typeface="SimSun" pitchFamily="2" charset="-122"/>
            </a:endParaRPr>
          </a:p>
        </p:txBody>
      </p:sp>
      <p:sp>
        <p:nvSpPr>
          <p:cNvPr id="3" name="Rectangle 2"/>
          <p:cNvSpPr/>
          <p:nvPr/>
        </p:nvSpPr>
        <p:spPr>
          <a:xfrm>
            <a:off x="685800" y="3352800"/>
            <a:ext cx="7924800" cy="2554545"/>
          </a:xfrm>
          <a:prstGeom prst="rect">
            <a:avLst/>
          </a:prstGeom>
        </p:spPr>
        <p:txBody>
          <a:bodyPr wrap="square">
            <a:spAutoFit/>
          </a:bodyPr>
          <a:lstStyle/>
          <a:p>
            <a:pPr lvl="0" indent="0" algn="ctr" fontAlgn="base"/>
            <a:r>
              <a:rPr lang="en-US" sz="4000" dirty="0" smtClean="0">
                <a:latin typeface="Arial Narrow" pitchFamily="34" charset="0"/>
              </a:rPr>
              <a:t>Jesus, You reign over the earth</a:t>
            </a:r>
          </a:p>
          <a:p>
            <a:pPr lvl="0" indent="0" algn="ctr" fontAlgn="base"/>
            <a:r>
              <a:rPr lang="en-US" sz="4000" dirty="0" smtClean="0">
                <a:latin typeface="Arial Narrow" pitchFamily="34" charset="0"/>
              </a:rPr>
              <a:t>With all glory, honor and praise</a:t>
            </a:r>
          </a:p>
          <a:p>
            <a:pPr lvl="0" indent="0" algn="ctr" fontAlgn="base"/>
            <a:r>
              <a:rPr lang="en-US" sz="4000" dirty="0" smtClean="0">
                <a:latin typeface="Arial Narrow" pitchFamily="34" charset="0"/>
              </a:rPr>
              <a:t>To You I worship You in spirit and truth</a:t>
            </a:r>
          </a:p>
          <a:p>
            <a:pPr lvl="0" indent="0" algn="ctr" fontAlgn="base"/>
            <a:r>
              <a:rPr lang="en-US" sz="4000" dirty="0" smtClean="0">
                <a:latin typeface="Arial Narrow" pitchFamily="34" charset="0"/>
              </a:rPr>
              <a:t>You sit on Your throne loving me so much</a:t>
            </a:r>
            <a:endParaRPr lang="en-US" sz="4000" dirty="0">
              <a:latin typeface="Arial Narrow" pitchFamily="34" charset="0"/>
            </a:endParaRPr>
          </a:p>
        </p:txBody>
      </p:sp>
    </p:spTree>
    <p:extLst>
      <p:ext uri="{BB962C8B-B14F-4D97-AF65-F5344CB8AC3E}">
        <p14:creationId xmlns:p14="http://schemas.microsoft.com/office/powerpoint/2010/main" val="3013068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
            <a:ext cx="8077200" cy="3200400"/>
          </a:xfrm>
        </p:spPr>
        <p:txBody>
          <a:bodyPr>
            <a:normAutofit/>
          </a:bodyPr>
          <a:lstStyle/>
          <a:p>
            <a:pPr algn="r" eaLnBrk="1" hangingPunct="1">
              <a:lnSpc>
                <a:spcPct val="90000"/>
              </a:lnSpc>
              <a:buFont typeface="Wingdings" pitchFamily="2" charset="2"/>
              <a:buNone/>
            </a:pPr>
            <a:endParaRPr lang="en-US" altLang="zh-TW" sz="1600" dirty="0" smtClean="0">
              <a:ea typeface="華康儷中黑" pitchFamily="1" charset="-120"/>
            </a:endParaRP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舉起我的心來敬拜祢</a:t>
            </a: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用生命來回應祢的愛</a:t>
            </a:r>
          </a:p>
          <a:p>
            <a:pPr algn="ctr">
              <a:lnSpc>
                <a:spcPct val="80000"/>
              </a:lnSpc>
              <a:spcBef>
                <a:spcPct val="10000"/>
              </a:spcBef>
              <a:buNone/>
            </a:pPr>
            <a:r>
              <a:rPr lang="zh-TW" altLang="en-US" sz="4000" b="1" dirty="0" smtClean="0">
                <a:latin typeface="SimSun" panose="02010600030101010101" pitchFamily="2" charset="-122"/>
                <a:ea typeface="SimSun" panose="02010600030101010101" pitchFamily="2" charset="-122"/>
              </a:rPr>
              <a:t>哦 我的主</a:t>
            </a:r>
            <a:endParaRPr kumimoji="1" lang="zh-TW" altLang="en-US" sz="4000" b="1" dirty="0" smtClean="0">
              <a:latin typeface="SimSun" panose="02010600030101010101" pitchFamily="2" charset="-122"/>
              <a:ea typeface="SimSun" panose="02010600030101010101" pitchFamily="2" charset="-122"/>
            </a:endParaRP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讓我單單在乎祢</a:t>
            </a:r>
          </a:p>
          <a:p>
            <a:pPr algn="ctr">
              <a:lnSpc>
                <a:spcPct val="80000"/>
              </a:lnSpc>
              <a:spcBef>
                <a:spcPct val="10000"/>
              </a:spcBef>
              <a:buNone/>
            </a:pPr>
            <a:r>
              <a:rPr kumimoji="1" lang="zh-TW" altLang="en-US" sz="4000" b="1" dirty="0" smtClean="0">
                <a:latin typeface="SimSun" panose="02010600030101010101" pitchFamily="2" charset="-122"/>
                <a:ea typeface="SimSun" panose="02010600030101010101" pitchFamily="2" charset="-122"/>
              </a:rPr>
              <a:t>盡情地敬拜祢</a:t>
            </a:r>
            <a:endParaRPr kumimoji="1" lang="zh-TW" altLang="en-US" sz="4000" b="1" dirty="0">
              <a:latin typeface="SimSun" panose="02010600030101010101" pitchFamily="2" charset="-122"/>
              <a:ea typeface="SimSun" panose="02010600030101010101" pitchFamily="2" charset="-122"/>
            </a:endParaRPr>
          </a:p>
        </p:txBody>
      </p:sp>
      <p:sp>
        <p:nvSpPr>
          <p:cNvPr id="3" name="Rectangle 2"/>
          <p:cNvSpPr/>
          <p:nvPr/>
        </p:nvSpPr>
        <p:spPr>
          <a:xfrm>
            <a:off x="457200" y="3505200"/>
            <a:ext cx="8153400" cy="2554545"/>
          </a:xfrm>
          <a:prstGeom prst="rect">
            <a:avLst/>
          </a:prstGeom>
        </p:spPr>
        <p:txBody>
          <a:bodyPr wrap="square">
            <a:spAutoFit/>
          </a:bodyPr>
          <a:lstStyle/>
          <a:p>
            <a:pPr lvl="0" indent="0" algn="ctr" fontAlgn="base"/>
            <a:r>
              <a:rPr lang="en-US" sz="4000" dirty="0" smtClean="0">
                <a:latin typeface="Arial Narrow" pitchFamily="34" charset="0"/>
              </a:rPr>
              <a:t>I worship You Lord with all my heart</a:t>
            </a:r>
          </a:p>
          <a:p>
            <a:pPr lvl="0" indent="0" algn="ctr" fontAlgn="base"/>
            <a:r>
              <a:rPr lang="en-US" sz="4000" dirty="0" smtClean="0">
                <a:latin typeface="Arial Narrow" pitchFamily="34" charset="0"/>
              </a:rPr>
              <a:t>I offer my life because of Your love</a:t>
            </a:r>
          </a:p>
          <a:p>
            <a:pPr lvl="0" indent="0" algn="ctr" fontAlgn="base"/>
            <a:r>
              <a:rPr lang="en-US" sz="4000" dirty="0" smtClean="0">
                <a:latin typeface="Arial Narrow" pitchFamily="34" charset="0"/>
              </a:rPr>
              <a:t>O my Lord I want to praise Your name and</a:t>
            </a:r>
          </a:p>
          <a:p>
            <a:pPr lvl="0" indent="0" algn="ctr" fontAlgn="base"/>
            <a:r>
              <a:rPr lang="en-US" sz="4000" dirty="0" smtClean="0">
                <a:latin typeface="Arial Narrow" pitchFamily="34" charset="0"/>
              </a:rPr>
              <a:t>Give You extravagant worship</a:t>
            </a:r>
            <a:endParaRPr lang="en-US" sz="4000" dirty="0">
              <a:latin typeface="Arial Narrow" pitchFamily="34" charset="0"/>
            </a:endParaRPr>
          </a:p>
        </p:txBody>
      </p:sp>
    </p:spTree>
    <p:extLst>
      <p:ext uri="{BB962C8B-B14F-4D97-AF65-F5344CB8AC3E}">
        <p14:creationId xmlns:p14="http://schemas.microsoft.com/office/powerpoint/2010/main" val="3251126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457200"/>
            <a:ext cx="4876800" cy="1846659"/>
          </a:xfrm>
          <a:prstGeom prst="rect">
            <a:avLst/>
          </a:prstGeom>
          <a:noFill/>
        </p:spPr>
        <p:txBody>
          <a:bodyPr wrap="square" rtlCol="0">
            <a:spAutoFit/>
          </a:bodyPr>
          <a:lstStyle/>
          <a:p>
            <a:pPr algn="ctr"/>
            <a:r>
              <a:rPr lang="zh-CN" altLang="en-US" sz="4800" dirty="0">
                <a:solidFill>
                  <a:srgbClr val="000000"/>
                </a:solidFill>
                <a:latin typeface="SimSun" panose="02010600030101010101" pitchFamily="2" charset="-122"/>
                <a:ea typeface="SimSun" panose="02010600030101010101" pitchFamily="2" charset="-122"/>
              </a:rPr>
              <a:t>讀       經</a:t>
            </a:r>
            <a:endParaRPr lang="zh-CN" altLang="en-US" sz="4800" dirty="0">
              <a:latin typeface="SimSun" panose="02010600030101010101" pitchFamily="2" charset="-122"/>
              <a:ea typeface="SimSun" panose="02010600030101010101" pitchFamily="2" charset="-122"/>
            </a:endParaRPr>
          </a:p>
          <a:p>
            <a:pPr algn="ctr"/>
            <a:r>
              <a:rPr lang="en-US" sz="4800" dirty="0" smtClean="0">
                <a:solidFill>
                  <a:srgbClr val="000000"/>
                </a:solidFill>
                <a:latin typeface="Arial Narrow" panose="020B0606020202030204" pitchFamily="34" charset="0"/>
                <a:ea typeface="SimHei"/>
              </a:rPr>
              <a:t>Scripture Reading</a:t>
            </a:r>
            <a:endParaRPr lang="en-US" sz="4800" dirty="0">
              <a:latin typeface="Arial Narrow" panose="020B0606020202030204" pitchFamily="34" charset="0"/>
            </a:endParaRPr>
          </a:p>
          <a:p>
            <a:endParaRPr lang="en-US" dirty="0"/>
          </a:p>
        </p:txBody>
      </p:sp>
      <p:sp>
        <p:nvSpPr>
          <p:cNvPr id="3" name="TextBox 2"/>
          <p:cNvSpPr txBox="1"/>
          <p:nvPr/>
        </p:nvSpPr>
        <p:spPr>
          <a:xfrm>
            <a:off x="762000" y="2590800"/>
            <a:ext cx="7239000" cy="1508105"/>
          </a:xfrm>
          <a:prstGeom prst="rect">
            <a:avLst/>
          </a:prstGeom>
          <a:noFill/>
        </p:spPr>
        <p:txBody>
          <a:bodyPr wrap="square" rtlCol="0">
            <a:spAutoFit/>
          </a:bodyPr>
          <a:lstStyle/>
          <a:p>
            <a:pPr algn="ctr"/>
            <a:r>
              <a:rPr lang="zh-CN" altLang="en-US" sz="4800" b="1" dirty="0" smtClean="0">
                <a:solidFill>
                  <a:srgbClr val="C00000"/>
                </a:solidFill>
                <a:latin typeface="+mn-ea"/>
              </a:rPr>
              <a:t>使徒行傳 </a:t>
            </a:r>
            <a:r>
              <a:rPr lang="en-US" sz="4400" b="1" dirty="0" smtClean="0">
                <a:solidFill>
                  <a:srgbClr val="C00000"/>
                </a:solidFill>
                <a:latin typeface="Arial Narrow" pitchFamily="34" charset="0"/>
              </a:rPr>
              <a:t>17:22-31</a:t>
            </a:r>
            <a:endParaRPr lang="en-US" sz="4800" b="1" dirty="0" smtClean="0">
              <a:solidFill>
                <a:srgbClr val="C00000"/>
              </a:solidFill>
              <a:latin typeface="Arial Narrow" pitchFamily="34" charset="0"/>
            </a:endParaRPr>
          </a:p>
          <a:p>
            <a:pPr algn="ctr"/>
            <a:r>
              <a:rPr lang="en-US" sz="4400" b="1" dirty="0" smtClean="0">
                <a:solidFill>
                  <a:srgbClr val="C00000"/>
                </a:solidFill>
                <a:latin typeface="Arial Narrow" pitchFamily="34" charset="0"/>
              </a:rPr>
              <a:t>Acts</a:t>
            </a:r>
            <a:endParaRPr lang="en-US" sz="4400" b="1" dirty="0">
              <a:solidFill>
                <a:srgbClr val="C00000"/>
              </a:solidFill>
              <a:latin typeface="Arial Narrow" pitchFamily="34" charset="0"/>
            </a:endParaRPr>
          </a:p>
        </p:txBody>
      </p:sp>
      <p:sp>
        <p:nvSpPr>
          <p:cNvPr id="4" name="TextBox 3"/>
          <p:cNvSpPr txBox="1"/>
          <p:nvPr/>
        </p:nvSpPr>
        <p:spPr>
          <a:xfrm>
            <a:off x="2209800" y="4724400"/>
            <a:ext cx="4477327" cy="1723549"/>
          </a:xfrm>
          <a:prstGeom prst="rect">
            <a:avLst/>
          </a:prstGeom>
          <a:noFill/>
        </p:spPr>
        <p:txBody>
          <a:bodyPr wrap="square" rtlCol="0">
            <a:spAutoFit/>
          </a:bodyPr>
          <a:lstStyle/>
          <a:p>
            <a:pPr algn="ctr"/>
            <a:r>
              <a:rPr lang="zh-CN" altLang="en-US" sz="4400" dirty="0" smtClean="0">
                <a:latin typeface="+mn-ea"/>
              </a:rPr>
              <a:t>李建朋弟兄</a:t>
            </a:r>
            <a:endParaRPr lang="en-US" sz="4400" dirty="0" smtClean="0">
              <a:latin typeface="+mn-ea"/>
            </a:endParaRPr>
          </a:p>
          <a:p>
            <a:pPr algn="ctr"/>
            <a:r>
              <a:rPr lang="en-US" sz="4400" dirty="0" smtClean="0">
                <a:latin typeface="Arial Narrow" pitchFamily="34" charset="0"/>
              </a:rPr>
              <a:t>Peter Li</a:t>
            </a:r>
          </a:p>
          <a:p>
            <a:endParaRPr lang="en-US" dirty="0"/>
          </a:p>
        </p:txBody>
      </p:sp>
    </p:spTree>
    <p:extLst>
      <p:ext uri="{BB962C8B-B14F-4D97-AF65-F5344CB8AC3E}">
        <p14:creationId xmlns:p14="http://schemas.microsoft.com/office/powerpoint/2010/main" val="670727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3016210"/>
          </a:xfrm>
          <a:prstGeom prst="rect">
            <a:avLst/>
          </a:prstGeom>
        </p:spPr>
        <p:txBody>
          <a:bodyPr wrap="square">
            <a:spAutoFit/>
          </a:bodyPr>
          <a:lstStyle/>
          <a:p>
            <a:r>
              <a:rPr lang="zh-CN" altLang="en-US" sz="3800" dirty="0" smtClean="0"/>
              <a:t>保羅站在亞略巴古當中，說：眾位雅典人哪，我看你們凡事很敬畏鬼神。</a:t>
            </a:r>
            <a:r>
              <a:rPr lang="en-US" sz="3800" baseline="30000" dirty="0" smtClean="0"/>
              <a:t>23</a:t>
            </a:r>
            <a:r>
              <a:rPr lang="zh-CN" altLang="en-US" sz="3800" dirty="0" smtClean="0"/>
              <a:t>我遊行的時候，觀看你們所敬拜的，遇見一座壇，上面寫著未識之神。你們所不認識而敬拜的</a:t>
            </a:r>
            <a:r>
              <a:rPr lang="en-US" altLang="zh-CN" sz="3800" dirty="0" smtClean="0"/>
              <a:t>,</a:t>
            </a:r>
            <a:r>
              <a:rPr lang="zh-CN" altLang="en-US" sz="3800" dirty="0" smtClean="0"/>
              <a:t>我現在告訴你們</a:t>
            </a:r>
            <a:endParaRPr lang="en-US" sz="3800" dirty="0"/>
          </a:p>
        </p:txBody>
      </p:sp>
      <p:sp>
        <p:nvSpPr>
          <p:cNvPr id="3" name="TextBox 2"/>
          <p:cNvSpPr txBox="1"/>
          <p:nvPr/>
        </p:nvSpPr>
        <p:spPr>
          <a:xfrm>
            <a:off x="0" y="3016210"/>
            <a:ext cx="9144000" cy="3754874"/>
          </a:xfrm>
          <a:prstGeom prst="rect">
            <a:avLst/>
          </a:prstGeom>
          <a:noFill/>
        </p:spPr>
        <p:txBody>
          <a:bodyPr wrap="square" rtlCol="0">
            <a:spAutoFit/>
          </a:bodyPr>
          <a:lstStyle/>
          <a:p>
            <a:r>
              <a:rPr lang="en-US" sz="3400" dirty="0" smtClean="0">
                <a:latin typeface="Arial Narrow" pitchFamily="34" charset="0"/>
              </a:rPr>
              <a:t>Paul then stood up in the meeting of the </a:t>
            </a:r>
            <a:r>
              <a:rPr lang="en-US" sz="3400" dirty="0" err="1" smtClean="0">
                <a:latin typeface="Arial Narrow" pitchFamily="34" charset="0"/>
              </a:rPr>
              <a:t>Areopagus</a:t>
            </a:r>
            <a:r>
              <a:rPr lang="en-US" sz="3400" dirty="0" smtClean="0">
                <a:latin typeface="Arial Narrow" pitchFamily="34" charset="0"/>
              </a:rPr>
              <a:t> and said: “People of Athens! I see that in every way you are very religious. </a:t>
            </a:r>
            <a:r>
              <a:rPr lang="en-US" sz="3400" baseline="30000" dirty="0" smtClean="0">
                <a:latin typeface="Arial Narrow" pitchFamily="34" charset="0"/>
              </a:rPr>
              <a:t>23 </a:t>
            </a:r>
            <a:r>
              <a:rPr lang="en-US" sz="3400" dirty="0" smtClean="0">
                <a:latin typeface="Arial Narrow" pitchFamily="34" charset="0"/>
              </a:rPr>
              <a:t>For as I walked around and looked carefully at your objects of worship, I even found an altar with this inscription: </a:t>
            </a:r>
            <a:r>
              <a:rPr lang="en-US" sz="3400" cap="small" dirty="0" smtClean="0">
                <a:latin typeface="Arial Narrow" pitchFamily="34" charset="0"/>
              </a:rPr>
              <a:t>to an unknown god</a:t>
            </a:r>
            <a:r>
              <a:rPr lang="en-US" sz="3400" dirty="0" smtClean="0">
                <a:latin typeface="Arial Narrow" pitchFamily="34" charset="0"/>
              </a:rPr>
              <a:t>. So you are ignorant of the very thing you worship—and this is what I am going to proclaim to you</a:t>
            </a:r>
            <a:endParaRPr lang="en-US" sz="34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9144000" cy="2431435"/>
          </a:xfrm>
          <a:prstGeom prst="rect">
            <a:avLst/>
          </a:prstGeom>
        </p:spPr>
        <p:txBody>
          <a:bodyPr wrap="square">
            <a:spAutoFit/>
          </a:bodyPr>
          <a:lstStyle/>
          <a:p>
            <a:r>
              <a:rPr lang="en-US" sz="3800" baseline="30000" dirty="0" smtClean="0"/>
              <a:t>24</a:t>
            </a:r>
            <a:r>
              <a:rPr lang="zh-CN" altLang="en-US" sz="3800" dirty="0" smtClean="0"/>
              <a:t>創造宇宙和其中萬物的神，既是天地的主，就不住人手所造的殿，</a:t>
            </a:r>
            <a:r>
              <a:rPr lang="en-US" sz="3800" baseline="30000" dirty="0" smtClean="0"/>
              <a:t>25</a:t>
            </a:r>
            <a:r>
              <a:rPr lang="zh-CN" altLang="en-US" sz="3800" dirty="0" smtClean="0"/>
              <a:t>也不用人手服事，好像缺少甚 麼；自己倒將生命、</a:t>
            </a:r>
            <a:endParaRPr lang="en-US" altLang="zh-CN" sz="3800" dirty="0" smtClean="0"/>
          </a:p>
          <a:p>
            <a:r>
              <a:rPr lang="zh-CN" altLang="en-US" sz="3800" dirty="0" smtClean="0"/>
              <a:t>氣息、萬物，賜給萬人</a:t>
            </a:r>
            <a:endParaRPr lang="en-US" sz="3800" dirty="0"/>
          </a:p>
        </p:txBody>
      </p:sp>
      <p:sp>
        <p:nvSpPr>
          <p:cNvPr id="3" name="TextBox 2"/>
          <p:cNvSpPr txBox="1"/>
          <p:nvPr/>
        </p:nvSpPr>
        <p:spPr>
          <a:xfrm>
            <a:off x="152400" y="2895600"/>
            <a:ext cx="8839200" cy="3416320"/>
          </a:xfrm>
          <a:prstGeom prst="rect">
            <a:avLst/>
          </a:prstGeom>
          <a:noFill/>
        </p:spPr>
        <p:txBody>
          <a:bodyPr wrap="square" rtlCol="0">
            <a:spAutoFit/>
          </a:bodyPr>
          <a:lstStyle/>
          <a:p>
            <a:r>
              <a:rPr lang="en-US" sz="3600" baseline="30000" dirty="0" smtClean="0">
                <a:latin typeface="Arial Narrow" pitchFamily="34" charset="0"/>
              </a:rPr>
              <a:t>24 </a:t>
            </a:r>
            <a:r>
              <a:rPr lang="en-US" sz="3600" dirty="0" smtClean="0">
                <a:latin typeface="Arial Narrow" pitchFamily="34" charset="0"/>
              </a:rPr>
              <a:t>“The God who made the world and everything in it is the Lord of heaven and earth and does not live in temples built by human hands. </a:t>
            </a:r>
            <a:r>
              <a:rPr lang="en-US" sz="3600" baseline="30000" dirty="0" smtClean="0">
                <a:latin typeface="Arial Narrow" pitchFamily="34" charset="0"/>
              </a:rPr>
              <a:t>25 </a:t>
            </a:r>
            <a:r>
              <a:rPr lang="en-US" sz="3600" dirty="0" smtClean="0">
                <a:latin typeface="Arial Narrow" pitchFamily="34" charset="0"/>
              </a:rPr>
              <a:t>And he is not served by human hands, as if he needed anything. Rather, he himself gives everyone life and breath and everything else</a:t>
            </a:r>
            <a:endParaRPr lang="en-US" sz="36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5400"/>
            <a:ext cx="8839200" cy="2431435"/>
          </a:xfrm>
          <a:prstGeom prst="rect">
            <a:avLst/>
          </a:prstGeom>
        </p:spPr>
        <p:txBody>
          <a:bodyPr wrap="square">
            <a:spAutoFit/>
          </a:bodyPr>
          <a:lstStyle/>
          <a:p>
            <a:r>
              <a:rPr lang="en-US" sz="3800" baseline="30000" dirty="0" smtClean="0"/>
              <a:t>26</a:t>
            </a:r>
            <a:r>
              <a:rPr lang="zh-CN" altLang="en-US" sz="3800" dirty="0" smtClean="0"/>
              <a:t>他從一本造出萬族的人，住在全地上，並且預先定準他們的年限和所住的疆界，</a:t>
            </a:r>
            <a:r>
              <a:rPr lang="en-US" sz="3800" baseline="30000" dirty="0" smtClean="0"/>
              <a:t>27</a:t>
            </a:r>
            <a:r>
              <a:rPr lang="zh-CN" altLang="en-US" sz="3800" dirty="0" smtClean="0"/>
              <a:t>要叫他們尋求 神，或者可以揣摩而得，其實他離我們各人不遠；</a:t>
            </a:r>
            <a:endParaRPr lang="en-US" sz="3800" b="1" spc="-300" dirty="0"/>
          </a:p>
        </p:txBody>
      </p:sp>
      <p:sp>
        <p:nvSpPr>
          <p:cNvPr id="3" name="TextBox 2"/>
          <p:cNvSpPr txBox="1"/>
          <p:nvPr/>
        </p:nvSpPr>
        <p:spPr>
          <a:xfrm>
            <a:off x="152400" y="2819400"/>
            <a:ext cx="8839200" cy="3416320"/>
          </a:xfrm>
          <a:prstGeom prst="rect">
            <a:avLst/>
          </a:prstGeom>
          <a:noFill/>
        </p:spPr>
        <p:txBody>
          <a:bodyPr wrap="square" rtlCol="0">
            <a:spAutoFit/>
          </a:bodyPr>
          <a:lstStyle/>
          <a:p>
            <a:r>
              <a:rPr lang="en-US" sz="3600" baseline="30000" dirty="0">
                <a:latin typeface="Arial Narrow" panose="020B0606020202030204" pitchFamily="34" charset="0"/>
              </a:rPr>
              <a:t>26 </a:t>
            </a:r>
            <a:r>
              <a:rPr lang="en-US" sz="3600" dirty="0">
                <a:latin typeface="Arial Narrow" panose="020B0606020202030204" pitchFamily="34" charset="0"/>
              </a:rPr>
              <a:t>From one man he made all the nations, that they should inhabit the whole earth; and he marked out their appointed times in history and the boundaries of their lands. </a:t>
            </a:r>
            <a:r>
              <a:rPr lang="en-US" sz="3600" baseline="30000" dirty="0">
                <a:latin typeface="Arial Narrow" panose="020B0606020202030204" pitchFamily="34" charset="0"/>
              </a:rPr>
              <a:t>27 </a:t>
            </a:r>
            <a:r>
              <a:rPr lang="en-US" sz="3600" dirty="0">
                <a:latin typeface="Arial Narrow" panose="020B0606020202030204" pitchFamily="34" charset="0"/>
              </a:rPr>
              <a:t>God did this so that they would seek him and perhaps reach out for him and find him, though he is not far from any one of us.</a:t>
            </a:r>
            <a:endParaRPr lang="en-US" sz="3600"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 y="152400"/>
            <a:ext cx="8801100" cy="3016210"/>
          </a:xfrm>
          <a:prstGeom prst="rect">
            <a:avLst/>
          </a:prstGeom>
        </p:spPr>
        <p:txBody>
          <a:bodyPr wrap="square">
            <a:spAutoFit/>
          </a:bodyPr>
          <a:lstStyle/>
          <a:p>
            <a:r>
              <a:rPr lang="en-US" sz="3800" baseline="30000" dirty="0" smtClean="0"/>
              <a:t>28</a:t>
            </a:r>
            <a:r>
              <a:rPr lang="zh-CN" altLang="en-US" sz="3800" dirty="0" smtClean="0"/>
              <a:t>我們生活、動作、存留，都在乎他。就如你們作詩的，有人說：我們也是他所生的。</a:t>
            </a:r>
            <a:r>
              <a:rPr lang="en-US" sz="3800" baseline="30000" dirty="0" smtClean="0"/>
              <a:t>29</a:t>
            </a:r>
            <a:r>
              <a:rPr lang="zh-CN" altLang="en-US" sz="3800" dirty="0" smtClean="0"/>
              <a:t>我們既是神所生的，就不當以為神的神性像人用手藝、心思所雕刻的金、銀、石</a:t>
            </a:r>
            <a:endParaRPr lang="en-US" sz="3800" spc="-300" dirty="0"/>
          </a:p>
        </p:txBody>
      </p:sp>
      <p:sp>
        <p:nvSpPr>
          <p:cNvPr id="3" name="TextBox 2"/>
          <p:cNvSpPr txBox="1"/>
          <p:nvPr/>
        </p:nvSpPr>
        <p:spPr>
          <a:xfrm>
            <a:off x="0" y="3318570"/>
            <a:ext cx="9144000" cy="3416320"/>
          </a:xfrm>
          <a:prstGeom prst="rect">
            <a:avLst/>
          </a:prstGeom>
          <a:noFill/>
        </p:spPr>
        <p:txBody>
          <a:bodyPr wrap="square" rtlCol="0">
            <a:spAutoFit/>
          </a:bodyPr>
          <a:lstStyle/>
          <a:p>
            <a:r>
              <a:rPr lang="en-US" sz="3600" baseline="30000" dirty="0" smtClean="0">
                <a:latin typeface="Arial Narrow" pitchFamily="34" charset="0"/>
              </a:rPr>
              <a:t>28 </a:t>
            </a:r>
            <a:r>
              <a:rPr lang="en-US" sz="3600" dirty="0" smtClean="0">
                <a:latin typeface="Arial Narrow" pitchFamily="34" charset="0"/>
              </a:rPr>
              <a:t>‘For in him we live and move and have our being.’ As some of your own poets have said, ’We are his offspring.’</a:t>
            </a:r>
            <a:r>
              <a:rPr lang="en-US" sz="3600" baseline="30000" dirty="0" smtClean="0">
                <a:latin typeface="Arial Narrow" pitchFamily="34" charset="0"/>
              </a:rPr>
              <a:t>29 </a:t>
            </a:r>
            <a:r>
              <a:rPr lang="en-US" sz="3600" dirty="0" smtClean="0">
                <a:latin typeface="Arial Narrow" pitchFamily="34" charset="0"/>
              </a:rPr>
              <a:t>“Therefore since we are God’s offspring, we should not think that the divine being is like gold or silver or stone—an image made by human design and skill. </a:t>
            </a:r>
            <a:endParaRPr lang="en-US" sz="3600"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76960"/>
            <a:ext cx="8839200" cy="3016210"/>
          </a:xfrm>
          <a:prstGeom prst="rect">
            <a:avLst/>
          </a:prstGeom>
        </p:spPr>
        <p:txBody>
          <a:bodyPr wrap="square">
            <a:spAutoFit/>
          </a:bodyPr>
          <a:lstStyle/>
          <a:p>
            <a:r>
              <a:rPr lang="en-US" sz="3800" baseline="30000" dirty="0" smtClean="0"/>
              <a:t>30</a:t>
            </a:r>
            <a:r>
              <a:rPr lang="zh-CN" altLang="en-US" sz="3800" dirty="0" smtClean="0"/>
              <a:t>世人蒙昧無知的時候，神並不監察，如今卻吩咐各處的人都 要悔改。</a:t>
            </a:r>
            <a:r>
              <a:rPr lang="en-US" sz="3800" baseline="30000" dirty="0" smtClean="0"/>
              <a:t>31</a:t>
            </a:r>
            <a:r>
              <a:rPr lang="zh-CN" altLang="en-US" sz="3800" dirty="0" smtClean="0"/>
              <a:t>因為他已經定了日子，要藉著他所設立的人按公義審判天下， 並且叫他從死裡復活，給萬人作可信的憑據。</a:t>
            </a:r>
            <a:endParaRPr lang="en-US" sz="3800" spc="-300" dirty="0"/>
          </a:p>
        </p:txBody>
      </p:sp>
      <p:sp>
        <p:nvSpPr>
          <p:cNvPr id="3" name="TextBox 2"/>
          <p:cNvSpPr txBox="1"/>
          <p:nvPr/>
        </p:nvSpPr>
        <p:spPr>
          <a:xfrm>
            <a:off x="152400" y="3331270"/>
            <a:ext cx="8839200" cy="3416320"/>
          </a:xfrm>
          <a:prstGeom prst="rect">
            <a:avLst/>
          </a:prstGeom>
          <a:noFill/>
        </p:spPr>
        <p:txBody>
          <a:bodyPr wrap="square" rtlCol="0">
            <a:spAutoFit/>
          </a:bodyPr>
          <a:lstStyle/>
          <a:p>
            <a:r>
              <a:rPr lang="en-US" sz="3600" baseline="30000" dirty="0" smtClean="0">
                <a:latin typeface="Arial Narrow" pitchFamily="34" charset="0"/>
              </a:rPr>
              <a:t>30 </a:t>
            </a:r>
            <a:r>
              <a:rPr lang="en-US" sz="3600" dirty="0" smtClean="0">
                <a:latin typeface="Arial Narrow" pitchFamily="34" charset="0"/>
              </a:rPr>
              <a:t>In the past God overlooked such ignorance, but now he commands all people everywhere to repent. </a:t>
            </a:r>
            <a:r>
              <a:rPr lang="en-US" sz="3600" baseline="30000" dirty="0" smtClean="0">
                <a:latin typeface="Arial Narrow" pitchFamily="34" charset="0"/>
              </a:rPr>
              <a:t>31 </a:t>
            </a:r>
            <a:r>
              <a:rPr lang="en-US" sz="3600" dirty="0" smtClean="0">
                <a:latin typeface="Arial Narrow" pitchFamily="34" charset="0"/>
              </a:rPr>
              <a:t>For he has set a day when he will judge the world with justice by the man he has appointed. He has given proof of this to everyone by raising him from the dead.”</a:t>
            </a:r>
            <a:endParaRPr lang="en-US" sz="3600"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2900" y="152400"/>
            <a:ext cx="2971800" cy="1569660"/>
          </a:xfrm>
          <a:prstGeom prst="rect">
            <a:avLst/>
          </a:prstGeom>
          <a:noFill/>
        </p:spPr>
        <p:txBody>
          <a:bodyPr wrap="square" rtlCol="0">
            <a:spAutoFit/>
          </a:bodyPr>
          <a:lstStyle/>
          <a:p>
            <a:pPr algn="ctr"/>
            <a:r>
              <a:rPr lang="en-US" sz="4800" dirty="0">
                <a:solidFill>
                  <a:srgbClr val="000000"/>
                </a:solidFill>
                <a:latin typeface="SimSun"/>
                <a:ea typeface="SimSun"/>
              </a:rPr>
              <a:t>証   道</a:t>
            </a:r>
            <a:r>
              <a:rPr lang="en-US" sz="1600" dirty="0">
                <a:solidFill>
                  <a:srgbClr val="000000"/>
                </a:solidFill>
                <a:latin typeface="SimSun"/>
                <a:ea typeface="SimSun"/>
              </a:rPr>
              <a:t>
</a:t>
            </a:r>
            <a:r>
              <a:rPr lang="en-US" sz="4800" dirty="0" smtClean="0">
                <a:solidFill>
                  <a:srgbClr val="000000"/>
                </a:solidFill>
                <a:latin typeface="Arial Narrow"/>
                <a:ea typeface="SimSun"/>
              </a:rPr>
              <a:t>Message</a:t>
            </a:r>
            <a:endParaRPr lang="en-US" sz="4800" dirty="0"/>
          </a:p>
        </p:txBody>
      </p:sp>
      <p:sp>
        <p:nvSpPr>
          <p:cNvPr id="3" name="TextBox 2"/>
          <p:cNvSpPr txBox="1"/>
          <p:nvPr/>
        </p:nvSpPr>
        <p:spPr>
          <a:xfrm>
            <a:off x="457200" y="2209801"/>
            <a:ext cx="8305800" cy="1600438"/>
          </a:xfrm>
          <a:prstGeom prst="rect">
            <a:avLst/>
          </a:prstGeom>
          <a:noFill/>
        </p:spPr>
        <p:txBody>
          <a:bodyPr wrap="square" rtlCol="0">
            <a:spAutoFit/>
          </a:bodyPr>
          <a:lstStyle/>
          <a:p>
            <a:pPr algn="ctr"/>
            <a:r>
              <a:rPr lang="zh-CN" altLang="en-US" sz="5400" b="1" dirty="0" smtClean="0">
                <a:solidFill>
                  <a:srgbClr val="C00000"/>
                </a:solidFill>
              </a:rPr>
              <a:t>認識和愛你的神</a:t>
            </a:r>
            <a:endParaRPr lang="en-US" sz="5400" b="1" dirty="0" smtClean="0">
              <a:solidFill>
                <a:srgbClr val="C00000"/>
              </a:solidFill>
            </a:endParaRPr>
          </a:p>
          <a:p>
            <a:pPr algn="ctr"/>
            <a:r>
              <a:rPr lang="en-US" sz="4400" b="1" dirty="0" smtClean="0">
                <a:solidFill>
                  <a:srgbClr val="C00000"/>
                </a:solidFill>
                <a:latin typeface="Arial Narrow" pitchFamily="34" charset="0"/>
              </a:rPr>
              <a:t>To Know &amp; to Love Your God</a:t>
            </a:r>
            <a:endParaRPr lang="en-US" sz="4400" b="1" dirty="0">
              <a:solidFill>
                <a:srgbClr val="C00000"/>
              </a:solidFill>
              <a:latin typeface="Arial Narrow" pitchFamily="34" charset="0"/>
            </a:endParaRPr>
          </a:p>
        </p:txBody>
      </p:sp>
      <p:sp>
        <p:nvSpPr>
          <p:cNvPr id="6" name="TextBox 5"/>
          <p:cNvSpPr txBox="1"/>
          <p:nvPr/>
        </p:nvSpPr>
        <p:spPr>
          <a:xfrm>
            <a:off x="2057400" y="4419600"/>
            <a:ext cx="5257800" cy="1785104"/>
          </a:xfrm>
          <a:prstGeom prst="rect">
            <a:avLst/>
          </a:prstGeom>
          <a:noFill/>
        </p:spPr>
        <p:txBody>
          <a:bodyPr wrap="square" rtlCol="0">
            <a:spAutoFit/>
          </a:bodyPr>
          <a:lstStyle/>
          <a:p>
            <a:pPr algn="ctr"/>
            <a:r>
              <a:rPr lang="zh-CN" altLang="en-US" sz="4400" b="1" dirty="0" smtClean="0"/>
              <a:t>周修强牧師</a:t>
            </a:r>
            <a:endParaRPr lang="en-US" sz="4400" b="1" dirty="0" smtClean="0"/>
          </a:p>
          <a:p>
            <a:pPr algn="ctr"/>
            <a:r>
              <a:rPr lang="en-US" sz="4800" dirty="0" smtClean="0">
                <a:latin typeface="Arial Narrow" pitchFamily="34" charset="0"/>
              </a:rPr>
              <a:t>Pastor Raymond</a:t>
            </a:r>
          </a:p>
          <a:p>
            <a:endParaRPr lang="en-US" dirty="0"/>
          </a:p>
        </p:txBody>
      </p:sp>
    </p:spTree>
    <p:extLst>
      <p:ext uri="{BB962C8B-B14F-4D97-AF65-F5344CB8AC3E}">
        <p14:creationId xmlns:p14="http://schemas.microsoft.com/office/powerpoint/2010/main" val="3017899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5745163"/>
          </a:xfrm>
        </p:spPr>
        <p:txBody>
          <a:bodyPr>
            <a:normAutofit fontScale="92500"/>
          </a:bodyPr>
          <a:lstStyle/>
          <a:p>
            <a:pPr>
              <a:buNone/>
            </a:pPr>
            <a:r>
              <a:rPr lang="en-US" dirty="0" smtClean="0"/>
              <a:t>1.  </a:t>
            </a:r>
            <a:r>
              <a:rPr lang="zh-CN" altLang="en-US" sz="3600" b="1" dirty="0" smtClean="0"/>
              <a:t>認識你的神。</a:t>
            </a:r>
            <a:endParaRPr lang="en-US" sz="3600" b="1" dirty="0" smtClean="0"/>
          </a:p>
          <a:p>
            <a:pPr>
              <a:buNone/>
            </a:pPr>
            <a:r>
              <a:rPr lang="en-US" sz="3600" b="1" dirty="0" smtClean="0"/>
              <a:t>    </a:t>
            </a:r>
            <a:r>
              <a:rPr lang="en-US" sz="3600" b="1" dirty="0" smtClean="0">
                <a:latin typeface="Arial Narrow" pitchFamily="34" charset="0"/>
              </a:rPr>
              <a:t>To Know Your God</a:t>
            </a:r>
          </a:p>
          <a:p>
            <a:pPr>
              <a:buNone/>
            </a:pPr>
            <a:endParaRPr lang="en-US" dirty="0" smtClean="0">
              <a:latin typeface="Arial Narrow" pitchFamily="34" charset="0"/>
            </a:endParaRPr>
          </a:p>
          <a:p>
            <a:pPr>
              <a:buNone/>
            </a:pPr>
            <a:r>
              <a:rPr lang="zh-CN" altLang="en-US" sz="3800" dirty="0" smtClean="0"/>
              <a:t>  約</a:t>
            </a:r>
            <a:r>
              <a:rPr lang="zh-CN" altLang="en-US" sz="3800" dirty="0" smtClean="0"/>
              <a:t>翰福音</a:t>
            </a:r>
            <a:r>
              <a:rPr lang="en-US" sz="3800" dirty="0" smtClean="0"/>
              <a:t> 1:18</a:t>
            </a:r>
            <a:r>
              <a:rPr lang="en-US" sz="3800" baseline="30000" dirty="0" smtClean="0"/>
              <a:t> ”</a:t>
            </a:r>
            <a:r>
              <a:rPr lang="zh-CN" altLang="en-US" sz="3800" dirty="0" smtClean="0"/>
              <a:t>從來沒有人看見神</a:t>
            </a:r>
            <a:r>
              <a:rPr lang="zh-CN" altLang="en-US" sz="3800" dirty="0" smtClean="0"/>
              <a:t>有   在</a:t>
            </a:r>
            <a:r>
              <a:rPr lang="zh-CN" altLang="en-US" sz="3800" dirty="0" smtClean="0"/>
              <a:t>父懷裡的獨生子將他表明出來</a:t>
            </a:r>
            <a:r>
              <a:rPr lang="en-US" sz="3800" dirty="0" smtClean="0"/>
              <a:t>” </a:t>
            </a:r>
          </a:p>
          <a:p>
            <a:pPr>
              <a:buNone/>
            </a:pPr>
            <a:endParaRPr lang="en-US" b="1" dirty="0" smtClean="0">
              <a:latin typeface="Arial Narrow" pitchFamily="34" charset="0"/>
            </a:endParaRPr>
          </a:p>
          <a:p>
            <a:pPr>
              <a:buNone/>
            </a:pPr>
            <a:r>
              <a:rPr lang="en-US" sz="3400" dirty="0" smtClean="0">
                <a:latin typeface="Arial Narrow" pitchFamily="34" charset="0"/>
              </a:rPr>
              <a:t>    John </a:t>
            </a:r>
            <a:r>
              <a:rPr lang="en-US" sz="3400" dirty="0" smtClean="0">
                <a:latin typeface="Arial Narrow" pitchFamily="34" charset="0"/>
              </a:rPr>
              <a:t>1:18 “</a:t>
            </a:r>
            <a:r>
              <a:rPr lang="en-US" sz="3400" baseline="30000" dirty="0" smtClean="0">
                <a:latin typeface="Arial Narrow" pitchFamily="34" charset="0"/>
              </a:rPr>
              <a:t> </a:t>
            </a:r>
            <a:r>
              <a:rPr lang="en-US" sz="3400" dirty="0" smtClean="0">
                <a:latin typeface="Arial Narrow" pitchFamily="34" charset="0"/>
              </a:rPr>
              <a:t>No one has ever seen God, but the one and only Son, who is himself God and is in closest relationship with the Father, has made him known.</a:t>
            </a:r>
          </a:p>
          <a:p>
            <a:pPr>
              <a:buNone/>
            </a:pPr>
            <a:endParaRPr lang="en-US"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28543"/>
            <a:ext cx="8686800" cy="707886"/>
          </a:xfrm>
          <a:prstGeom prst="rect">
            <a:avLst/>
          </a:prstGeom>
          <a:noFill/>
        </p:spPr>
        <p:txBody>
          <a:bodyPr wrap="square" rtlCol="0">
            <a:spAutoFit/>
          </a:bodyPr>
          <a:lstStyle/>
          <a:p>
            <a:pPr algn="ctr"/>
            <a:r>
              <a:rPr lang="ja-JP" altLang="en-US" sz="4000" b="1" dirty="0" smtClean="0">
                <a:latin typeface="SimSun" panose="02010600030101010101" pitchFamily="2" charset="-122"/>
                <a:ea typeface="SimSun" panose="02010600030101010101" pitchFamily="2" charset="-122"/>
              </a:rPr>
              <a:t>詩篇</a:t>
            </a:r>
            <a:r>
              <a:rPr lang="ja-JP" altLang="en-US" sz="4000" dirty="0" smtClean="0">
                <a:latin typeface="SimSun" panose="02010600030101010101" pitchFamily="2" charset="-122"/>
                <a:ea typeface="SimSun" panose="02010600030101010101" pitchFamily="2" charset="-122"/>
              </a:rPr>
              <a:t> </a:t>
            </a:r>
            <a:r>
              <a:rPr lang="en-US" sz="4000" dirty="0" smtClean="0">
                <a:latin typeface="Arial Narrow" pitchFamily="34" charset="0"/>
              </a:rPr>
              <a:t>Psalm 34:3</a:t>
            </a:r>
            <a:r>
              <a:rPr lang="en-US" sz="4000" dirty="0" smtClean="0"/>
              <a:t> </a:t>
            </a:r>
            <a:endParaRPr lang="en-US" altLang="ja-JP" sz="4000" dirty="0">
              <a:latin typeface="Arial Narrow" pitchFamily="34" charset="0"/>
            </a:endParaRPr>
          </a:p>
        </p:txBody>
      </p:sp>
      <p:sp>
        <p:nvSpPr>
          <p:cNvPr id="3" name="Rectangle 2"/>
          <p:cNvSpPr/>
          <p:nvPr/>
        </p:nvSpPr>
        <p:spPr>
          <a:xfrm>
            <a:off x="1143000" y="4038599"/>
            <a:ext cx="6477000" cy="1323439"/>
          </a:xfrm>
          <a:prstGeom prst="rect">
            <a:avLst/>
          </a:prstGeom>
        </p:spPr>
        <p:txBody>
          <a:bodyPr wrap="square" anchor="t">
            <a:spAutoFit/>
          </a:bodyPr>
          <a:lstStyle/>
          <a:p>
            <a:r>
              <a:rPr lang="en-US" sz="4000" dirty="0" smtClean="0">
                <a:latin typeface="Arial Narrow" pitchFamily="34" charset="0"/>
              </a:rPr>
              <a:t>Glorify the Lord with me; let us exalt his name together.</a:t>
            </a:r>
            <a:endParaRPr lang="en-US" sz="3600" dirty="0">
              <a:latin typeface="Arial Narrow" pitchFamily="34" charset="0"/>
            </a:endParaRPr>
          </a:p>
        </p:txBody>
      </p:sp>
      <p:sp>
        <p:nvSpPr>
          <p:cNvPr id="4" name="TextBox 3"/>
          <p:cNvSpPr txBox="1"/>
          <p:nvPr/>
        </p:nvSpPr>
        <p:spPr>
          <a:xfrm>
            <a:off x="1219200" y="1676400"/>
            <a:ext cx="6705600" cy="1323439"/>
          </a:xfrm>
          <a:prstGeom prst="rect">
            <a:avLst/>
          </a:prstGeom>
          <a:noFill/>
        </p:spPr>
        <p:txBody>
          <a:bodyPr wrap="square" rtlCol="0">
            <a:spAutoFit/>
          </a:bodyPr>
          <a:lstStyle/>
          <a:p>
            <a:r>
              <a:rPr lang="zh-TW" altLang="en-US" sz="4000" dirty="0" smtClean="0">
                <a:latin typeface="SimSun" pitchFamily="2" charset="-122"/>
                <a:ea typeface="SimSun" pitchFamily="2" charset="-122"/>
              </a:rPr>
              <a:t>你們和我當稱耶和華為大，一同高舉他的名</a:t>
            </a:r>
            <a:endParaRPr lang="zh-TW" altLang="en-US" sz="4000" b="1" spc="-300" dirty="0">
              <a:latin typeface="SimSun" pitchFamily="2" charset="-122"/>
              <a:ea typeface="SimSun" pitchFamily="2" charset="-122"/>
            </a:endParaRPr>
          </a:p>
        </p:txBody>
      </p:sp>
    </p:spTree>
    <p:extLst>
      <p:ext uri="{BB962C8B-B14F-4D97-AF65-F5344CB8AC3E}">
        <p14:creationId xmlns:p14="http://schemas.microsoft.com/office/powerpoint/2010/main" val="2157303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buNone/>
            </a:pPr>
            <a:r>
              <a:rPr lang="zh-CN" altLang="en-US" sz="3900" dirty="0" smtClean="0"/>
              <a:t>  約</a:t>
            </a:r>
            <a:r>
              <a:rPr lang="zh-CN" altLang="en-US" sz="3900" dirty="0" smtClean="0"/>
              <a:t>翰</a:t>
            </a:r>
            <a:r>
              <a:rPr lang="en-US" sz="3900" dirty="0" smtClean="0"/>
              <a:t>—</a:t>
            </a:r>
            <a:r>
              <a:rPr lang="zh-CN" altLang="en-US" sz="3900" dirty="0" smtClean="0"/>
              <a:t>書</a:t>
            </a:r>
            <a:r>
              <a:rPr lang="en-US" sz="3900" dirty="0" smtClean="0"/>
              <a:t>5:20 “</a:t>
            </a:r>
            <a:r>
              <a:rPr lang="zh-CN" altLang="en-US" sz="3900" dirty="0" smtClean="0"/>
              <a:t>我們也知道，神的兒子已經來到，且將 智 賜給我們，使我們認識那位真實的，我們也在 那位真實的裡面，就是在他兒子耶穌基督裡面。這是真神，也是永生</a:t>
            </a:r>
            <a:r>
              <a:rPr lang="en-US" sz="3900" dirty="0" smtClean="0"/>
              <a:t>”</a:t>
            </a:r>
          </a:p>
          <a:p>
            <a:pPr>
              <a:buNone/>
            </a:pPr>
            <a:endParaRPr lang="en-US" b="1" dirty="0" smtClean="0">
              <a:latin typeface="Arial Narrow" pitchFamily="34" charset="0"/>
            </a:endParaRPr>
          </a:p>
          <a:p>
            <a:pPr>
              <a:buNone/>
            </a:pPr>
            <a:r>
              <a:rPr lang="en-US" sz="3900" dirty="0" smtClean="0">
                <a:latin typeface="Arial Narrow" pitchFamily="34" charset="0"/>
              </a:rPr>
              <a:t>    I </a:t>
            </a:r>
            <a:r>
              <a:rPr lang="en-US" sz="3900" dirty="0" smtClean="0">
                <a:latin typeface="Arial Narrow" pitchFamily="34" charset="0"/>
              </a:rPr>
              <a:t>John 5:20 “We know also that the Son of God has come and has given us understanding, so that we may know him who is true. And we are in him who is true by being in his Son Jesus Christ. He is the true God and eternal life.”</a:t>
            </a:r>
            <a:endParaRPr lang="en-US" sz="3900" dirty="0">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5745163"/>
          </a:xfrm>
        </p:spPr>
        <p:txBody>
          <a:bodyPr>
            <a:normAutofit lnSpcReduction="10000"/>
          </a:bodyPr>
          <a:lstStyle/>
          <a:p>
            <a:pPr>
              <a:buNone/>
            </a:pPr>
            <a:r>
              <a:rPr lang="en-US" sz="4000" dirty="0" smtClean="0"/>
              <a:t>2. </a:t>
            </a:r>
            <a:r>
              <a:rPr lang="zh-CN" altLang="en-US" sz="4000" dirty="0" smtClean="0"/>
              <a:t>愛</a:t>
            </a:r>
            <a:r>
              <a:rPr lang="zh-CN" altLang="en-US" sz="4000" dirty="0" smtClean="0"/>
              <a:t>你的神</a:t>
            </a:r>
            <a:endParaRPr lang="en-US" sz="4000" dirty="0" smtClean="0"/>
          </a:p>
          <a:p>
            <a:pPr lvl="0">
              <a:buNone/>
            </a:pPr>
            <a:r>
              <a:rPr lang="en-US" sz="3600" dirty="0" smtClean="0">
                <a:latin typeface="Arial Narrow" pitchFamily="34" charset="0"/>
              </a:rPr>
              <a:t>         Love Your God.</a:t>
            </a:r>
          </a:p>
          <a:p>
            <a:pPr>
              <a:buNone/>
            </a:pPr>
            <a:endParaRPr lang="en-US" dirty="0" smtClean="0">
              <a:latin typeface="Arial Narrow" pitchFamily="34" charset="0"/>
            </a:endParaRPr>
          </a:p>
          <a:p>
            <a:pPr>
              <a:buNone/>
            </a:pPr>
            <a:r>
              <a:rPr lang="zh-CN" altLang="en-US" sz="3600" dirty="0" smtClean="0"/>
              <a:t>  申</a:t>
            </a:r>
            <a:r>
              <a:rPr lang="zh-CN" altLang="en-US" sz="3600" dirty="0" smtClean="0"/>
              <a:t>命記</a:t>
            </a:r>
            <a:r>
              <a:rPr lang="en-US" sz="3600" dirty="0" smtClean="0"/>
              <a:t> 6:5 “</a:t>
            </a:r>
            <a:r>
              <a:rPr lang="zh-CN" altLang="en-US" sz="3600" dirty="0" smtClean="0"/>
              <a:t>你要盡心、盡性、盡力愛耶和華</a:t>
            </a:r>
            <a:r>
              <a:rPr lang="en-US" sz="3600" dirty="0" smtClean="0"/>
              <a:t> ─ </a:t>
            </a:r>
            <a:r>
              <a:rPr lang="zh-CN" altLang="en-US" sz="3600" dirty="0" smtClean="0"/>
              <a:t>你的神</a:t>
            </a:r>
            <a:r>
              <a:rPr lang="en-US" sz="3600" dirty="0" smtClean="0"/>
              <a:t>”</a:t>
            </a:r>
          </a:p>
          <a:p>
            <a:pPr>
              <a:buNone/>
            </a:pPr>
            <a:endParaRPr lang="en-US" sz="3600" dirty="0" smtClean="0"/>
          </a:p>
          <a:p>
            <a:pPr>
              <a:buNone/>
            </a:pPr>
            <a:r>
              <a:rPr lang="en-US" sz="3600" dirty="0" smtClean="0"/>
              <a:t> Deuteronomy </a:t>
            </a:r>
            <a:r>
              <a:rPr lang="en-US" sz="3600" dirty="0" smtClean="0"/>
              <a:t>6:5 “</a:t>
            </a:r>
            <a:r>
              <a:rPr lang="en-US" sz="3600" baseline="30000" dirty="0" smtClean="0"/>
              <a:t> </a:t>
            </a:r>
            <a:r>
              <a:rPr lang="en-US" sz="3600" dirty="0" smtClean="0"/>
              <a:t>Love the </a:t>
            </a:r>
            <a:r>
              <a:rPr lang="en-US" sz="3600" cap="small" dirty="0" smtClean="0"/>
              <a:t>Lord</a:t>
            </a:r>
            <a:r>
              <a:rPr lang="en-US" sz="3600" dirty="0" smtClean="0"/>
              <a:t> your God with all your heart and with all your soul and with all your strength.” </a:t>
            </a:r>
          </a:p>
          <a:p>
            <a:pPr>
              <a:buNone/>
            </a:pPr>
            <a:endParaRPr lang="en-US" b="1" dirty="0" smtClean="0">
              <a:latin typeface="Arial Narrow" pitchFamily="34" charset="0"/>
            </a:endParaRPr>
          </a:p>
          <a:p>
            <a:pPr>
              <a:buNone/>
            </a:pPr>
            <a:endParaRPr lang="en-US" dirty="0">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3124200"/>
            <a:ext cx="8534400" cy="3416300"/>
          </a:xfrm>
        </p:spPr>
        <p:txBody>
          <a:bodyPr>
            <a:noAutofit/>
          </a:bodyPr>
          <a:lstStyle/>
          <a:p>
            <a:pPr marL="0" indent="0">
              <a:spcBef>
                <a:spcPts val="800"/>
              </a:spcBef>
              <a:buNone/>
            </a:pPr>
            <a:r>
              <a:rPr lang="en-US" sz="3400" baseline="30000" dirty="0">
                <a:latin typeface="Arial Narrow" panose="020B0606020202030204" pitchFamily="34" charset="0"/>
              </a:rPr>
              <a:t>9 </a:t>
            </a:r>
            <a:r>
              <a:rPr lang="en-US" sz="3400" dirty="0">
                <a:latin typeface="Arial Narrow" panose="020B0606020202030204" pitchFamily="34" charset="0"/>
              </a:rPr>
              <a:t>You are under a curse—your whole </a:t>
            </a:r>
            <a:r>
              <a:rPr lang="en-US" sz="3400" dirty="0" smtClean="0">
                <a:latin typeface="Arial Narrow" panose="020B0606020202030204" pitchFamily="34" charset="0"/>
              </a:rPr>
              <a:t>nation—because you </a:t>
            </a:r>
            <a:r>
              <a:rPr lang="en-US" sz="3400" dirty="0">
                <a:latin typeface="Arial Narrow" panose="020B0606020202030204" pitchFamily="34" charset="0"/>
              </a:rPr>
              <a:t>are robbing me. </a:t>
            </a:r>
            <a:r>
              <a:rPr lang="en-US" sz="3400" baseline="30000" dirty="0">
                <a:latin typeface="Arial Narrow" panose="020B0606020202030204" pitchFamily="34" charset="0"/>
              </a:rPr>
              <a:t>10 </a:t>
            </a:r>
            <a:r>
              <a:rPr lang="en-US" sz="3400" dirty="0">
                <a:latin typeface="Arial Narrow" panose="020B0606020202030204" pitchFamily="34" charset="0"/>
              </a:rPr>
              <a:t>Bring the whole tithe into the storehouse, that there may be food in my house. Test me in this,” says the </a:t>
            </a:r>
            <a:r>
              <a:rPr lang="en-US" sz="3400" cap="small" dirty="0">
                <a:latin typeface="Arial Narrow" panose="020B0606020202030204" pitchFamily="34" charset="0"/>
              </a:rPr>
              <a:t>Lord</a:t>
            </a:r>
            <a:r>
              <a:rPr lang="en-US" sz="3400" dirty="0">
                <a:latin typeface="Arial Narrow" panose="020B0606020202030204" pitchFamily="34" charset="0"/>
              </a:rPr>
              <a:t> Almighty, “and see if I will not throw open the floodgates of heaven and pour out so much blessing that there will not be room enough to store it. </a:t>
            </a:r>
            <a:endParaRPr lang="en-US" sz="3400" dirty="0">
              <a:latin typeface="Arial Narrow" pitchFamily="34" charset="0"/>
            </a:endParaRPr>
          </a:p>
        </p:txBody>
      </p:sp>
      <p:sp>
        <p:nvSpPr>
          <p:cNvPr id="2" name="TextBox 1"/>
          <p:cNvSpPr txBox="1"/>
          <p:nvPr/>
        </p:nvSpPr>
        <p:spPr>
          <a:xfrm>
            <a:off x="190500" y="152400"/>
            <a:ext cx="8801100" cy="2862322"/>
          </a:xfrm>
          <a:prstGeom prst="rect">
            <a:avLst/>
          </a:prstGeom>
          <a:noFill/>
        </p:spPr>
        <p:txBody>
          <a:bodyPr wrap="square" rtlCol="0">
            <a:spAutoFit/>
          </a:bodyPr>
          <a:lstStyle/>
          <a:p>
            <a:r>
              <a:rPr lang="en-US" altLang="zh-TW" sz="3600" baseline="30000" dirty="0"/>
              <a:t>9</a:t>
            </a:r>
            <a:r>
              <a:rPr lang="en-US" altLang="zh-TW" sz="3600" baseline="30000" dirty="0">
                <a:latin typeface="SimSun" panose="02010600030101010101" pitchFamily="2" charset="-122"/>
                <a:ea typeface="SimSun" panose="02010600030101010101" pitchFamily="2" charset="-122"/>
              </a:rPr>
              <a:t> </a:t>
            </a:r>
            <a:r>
              <a:rPr lang="zh-TW" altLang="en-US" sz="3600" dirty="0" smtClean="0">
                <a:latin typeface="SimSun" panose="02010600030101010101" pitchFamily="2" charset="-122"/>
                <a:ea typeface="SimSun" panose="02010600030101010101" pitchFamily="2" charset="-122"/>
              </a:rPr>
              <a:t>因你們通國的人都奪取我的供物，咒詛就 臨到你們身上。</a:t>
            </a:r>
            <a:r>
              <a:rPr lang="en-US" altLang="zh-TW" sz="3600" baseline="30000" dirty="0" smtClean="0">
                <a:latin typeface="SimSun" panose="02010600030101010101" pitchFamily="2" charset="-122"/>
                <a:ea typeface="SimSun" panose="02010600030101010101" pitchFamily="2" charset="-122"/>
              </a:rPr>
              <a:t>10</a:t>
            </a:r>
            <a:r>
              <a:rPr lang="zh-TW" altLang="en-US" sz="3600" dirty="0" smtClean="0">
                <a:latin typeface="SimSun" panose="02010600030101010101" pitchFamily="2" charset="-122"/>
                <a:ea typeface="SimSun" panose="02010600030101010101" pitchFamily="2" charset="-122"/>
              </a:rPr>
              <a:t>萬軍之耶和華說：你們要 將當納的十分之一全然送入倉庫，使我家有 糧，以此試試我，是否為你們敞開天上的窗 戶，傾福與你們，甚至無處可容。</a:t>
            </a:r>
            <a:endParaRPr lang="zh-TW" altLang="en-US" sz="3600" dirty="0">
              <a:latin typeface="SimSun" panose="02010600030101010101" pitchFamily="2" charset="-122"/>
              <a:ea typeface="SimSun" panose="02010600030101010101" pitchFamily="2"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400800" cy="2215991"/>
          </a:xfrm>
          <a:prstGeom prst="rect">
            <a:avLst/>
          </a:prstGeom>
          <a:noFill/>
        </p:spPr>
        <p:txBody>
          <a:bodyPr wrap="square" rtlCol="0">
            <a:spAutoFit/>
          </a:bodyPr>
          <a:lstStyle/>
          <a:p>
            <a:pPr algn="ctr"/>
            <a:r>
              <a:rPr lang="zh-CN" altLang="en-US" sz="5400" dirty="0">
                <a:solidFill>
                  <a:srgbClr val="000000"/>
                </a:solidFill>
                <a:latin typeface="SimSun" panose="02010600030101010101" pitchFamily="2" charset="-122"/>
                <a:ea typeface="SimSun" panose="02010600030101010101" pitchFamily="2" charset="-122"/>
              </a:rPr>
              <a:t>回應詩歌</a:t>
            </a:r>
            <a:endParaRPr lang="zh-CN" altLang="en-US" sz="5400" dirty="0">
              <a:latin typeface="SimSun" panose="02010600030101010101" pitchFamily="2" charset="-122"/>
              <a:ea typeface="SimSun" panose="02010600030101010101" pitchFamily="2" charset="-122"/>
            </a:endParaRPr>
          </a:p>
          <a:p>
            <a:pPr algn="ctr"/>
            <a:r>
              <a:rPr lang="en-US" sz="4800" dirty="0">
                <a:solidFill>
                  <a:srgbClr val="000000"/>
                </a:solidFill>
                <a:latin typeface="Arial Narrow" panose="020B0606020202030204" pitchFamily="34" charset="0"/>
                <a:ea typeface="SimSun"/>
              </a:rPr>
              <a:t>Response Hymn  </a:t>
            </a:r>
            <a:r>
              <a:rPr lang="en-US" sz="4800" b="1" dirty="0">
                <a:solidFill>
                  <a:srgbClr val="000000"/>
                </a:solidFill>
                <a:latin typeface="Arial Narrow" panose="020B0606020202030204" pitchFamily="34" charset="0"/>
                <a:ea typeface="SimSun"/>
              </a:rPr>
              <a:t> </a:t>
            </a:r>
            <a:endParaRPr lang="en-US" sz="4800" dirty="0">
              <a:latin typeface="Arial Narrow" panose="020B0606020202030204" pitchFamily="34" charset="0"/>
            </a:endParaRPr>
          </a:p>
          <a:p>
            <a:pPr algn="ctr"/>
            <a:endParaRPr lang="en-US" dirty="0"/>
          </a:p>
          <a:p>
            <a:endParaRPr lang="en-US" dirty="0"/>
          </a:p>
        </p:txBody>
      </p:sp>
      <p:sp>
        <p:nvSpPr>
          <p:cNvPr id="4" name="TextBox 3"/>
          <p:cNvSpPr txBox="1"/>
          <p:nvPr/>
        </p:nvSpPr>
        <p:spPr>
          <a:xfrm>
            <a:off x="381000" y="3352800"/>
            <a:ext cx="8305800" cy="1600438"/>
          </a:xfrm>
          <a:prstGeom prst="rect">
            <a:avLst/>
          </a:prstGeom>
          <a:noFill/>
        </p:spPr>
        <p:txBody>
          <a:bodyPr wrap="square" rtlCol="0">
            <a:spAutoFit/>
          </a:bodyPr>
          <a:lstStyle/>
          <a:p>
            <a:pPr algn="ctr"/>
            <a:r>
              <a:rPr lang="zh-CN" altLang="en-US" sz="5400" dirty="0" smtClean="0"/>
              <a:t>愛主更深</a:t>
            </a:r>
            <a:endParaRPr lang="en-US" altLang="zh-CN" sz="5400" dirty="0" smtClean="0"/>
          </a:p>
          <a:p>
            <a:pPr algn="ctr"/>
            <a:r>
              <a:rPr lang="en-US" sz="4400" dirty="0" smtClean="0">
                <a:latin typeface="Arial Narrow" pitchFamily="34" charset="0"/>
              </a:rPr>
              <a:t>More Love to Thee, O Chris</a:t>
            </a:r>
            <a:r>
              <a:rPr lang="en-US" sz="4400" dirty="0" smtClean="0"/>
              <a:t>t</a:t>
            </a:r>
            <a:endParaRPr lang="en-US" sz="4400" dirty="0"/>
          </a:p>
        </p:txBody>
      </p:sp>
    </p:spTree>
    <p:extLst>
      <p:ext uri="{BB962C8B-B14F-4D97-AF65-F5344CB8AC3E}">
        <p14:creationId xmlns:p14="http://schemas.microsoft.com/office/powerpoint/2010/main" val="18427474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8305800" cy="3170099"/>
          </a:xfrm>
          <a:prstGeom prst="rect">
            <a:avLst/>
          </a:prstGeom>
        </p:spPr>
        <p:txBody>
          <a:bodyPr wrap="square">
            <a:spAutoFit/>
          </a:bodyPr>
          <a:lstStyle/>
          <a:p>
            <a:pPr algn="ctr"/>
            <a:r>
              <a:rPr lang="zh-TW" altLang="en-US" sz="4000" b="1" dirty="0" smtClean="0">
                <a:latin typeface="+mn-ea"/>
              </a:rPr>
              <a:t>我願深切愛主，比前更深！</a:t>
            </a:r>
            <a:endParaRPr lang="en-US" altLang="zh-TW" sz="4000" b="1" dirty="0" smtClean="0">
              <a:latin typeface="+mn-ea"/>
            </a:endParaRPr>
          </a:p>
          <a:p>
            <a:pPr algn="ctr"/>
            <a:r>
              <a:rPr lang="zh-TW" altLang="en-US" sz="4000" b="1" dirty="0" smtClean="0">
                <a:latin typeface="+mn-ea"/>
              </a:rPr>
              <a:t>我今誠心屈膝，求主垂聽；</a:t>
            </a:r>
          </a:p>
          <a:p>
            <a:pPr algn="ctr"/>
            <a:r>
              <a:rPr lang="zh-TW" altLang="en-US" sz="4000" b="1" dirty="0" smtClean="0">
                <a:latin typeface="+mn-ea"/>
              </a:rPr>
              <a:t>低頭祈禱深誓：從此更愛我主，</a:t>
            </a:r>
            <a:endParaRPr lang="en-US" altLang="zh-TW" sz="4000" b="1" dirty="0" smtClean="0">
              <a:latin typeface="+mn-ea"/>
            </a:endParaRPr>
          </a:p>
          <a:p>
            <a:pPr algn="ctr"/>
            <a:r>
              <a:rPr lang="zh-TW" altLang="en-US" sz="4000" b="1" dirty="0" smtClean="0">
                <a:latin typeface="+mn-ea"/>
              </a:rPr>
              <a:t>愛主更深，愛主更深！</a:t>
            </a:r>
          </a:p>
          <a:p>
            <a:r>
              <a:rPr lang="zh-TW" altLang="en-US" sz="4000" dirty="0" smtClean="0"/>
              <a:t>。</a:t>
            </a:r>
            <a:endParaRPr lang="zh-TW" altLang="en-US" sz="4000" dirty="0"/>
          </a:p>
        </p:txBody>
      </p:sp>
      <p:sp>
        <p:nvSpPr>
          <p:cNvPr id="3" name="Rectangle 2"/>
          <p:cNvSpPr/>
          <p:nvPr/>
        </p:nvSpPr>
        <p:spPr>
          <a:xfrm>
            <a:off x="0" y="3276600"/>
            <a:ext cx="9144000" cy="3170099"/>
          </a:xfrm>
          <a:prstGeom prst="rect">
            <a:avLst/>
          </a:prstGeom>
        </p:spPr>
        <p:txBody>
          <a:bodyPr wrap="square">
            <a:spAutoFit/>
          </a:bodyPr>
          <a:lstStyle/>
          <a:p>
            <a:pPr algn="ctr"/>
            <a:r>
              <a:rPr lang="en-US" sz="4000" dirty="0" smtClean="0">
                <a:latin typeface="Arial Narrow" pitchFamily="34" charset="0"/>
              </a:rPr>
              <a:t>More love to Thee O Christ, More love to Thee</a:t>
            </a:r>
            <a:br>
              <a:rPr lang="en-US" sz="4000" dirty="0" smtClean="0">
                <a:latin typeface="Arial Narrow" pitchFamily="34" charset="0"/>
              </a:rPr>
            </a:br>
            <a:r>
              <a:rPr lang="en-US" sz="4000" dirty="0" smtClean="0">
                <a:latin typeface="Arial Narrow" pitchFamily="34" charset="0"/>
              </a:rPr>
              <a:t>Hear Thou the prayer I make, On bended knee</a:t>
            </a:r>
            <a:br>
              <a:rPr lang="en-US" sz="4000" dirty="0" smtClean="0">
                <a:latin typeface="Arial Narrow" pitchFamily="34" charset="0"/>
              </a:rPr>
            </a:br>
            <a:r>
              <a:rPr lang="en-US" sz="4000" dirty="0" smtClean="0">
                <a:latin typeface="Arial Narrow" pitchFamily="34" charset="0"/>
              </a:rPr>
              <a:t>This is my earnest plea, </a:t>
            </a:r>
          </a:p>
          <a:p>
            <a:pPr algn="ctr"/>
            <a:r>
              <a:rPr lang="en-US" sz="4000" dirty="0" smtClean="0">
                <a:latin typeface="Arial Narrow" pitchFamily="34" charset="0"/>
              </a:rPr>
              <a:t>More love O Christ to Thee</a:t>
            </a:r>
            <a:br>
              <a:rPr lang="en-US" sz="4000" dirty="0" smtClean="0">
                <a:latin typeface="Arial Narrow" pitchFamily="34" charset="0"/>
              </a:rPr>
            </a:br>
            <a:r>
              <a:rPr lang="en-US" sz="4000" dirty="0" smtClean="0">
                <a:latin typeface="Arial Narrow" pitchFamily="34" charset="0"/>
              </a:rPr>
              <a:t>More love to Thee, More love to Thee</a:t>
            </a:r>
            <a:endParaRPr lang="en-US" sz="4000" b="1" dirty="0">
              <a:latin typeface="Arial Narrow"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91600" cy="2862322"/>
          </a:xfrm>
          <a:prstGeom prst="rect">
            <a:avLst/>
          </a:prstGeom>
        </p:spPr>
        <p:txBody>
          <a:bodyPr wrap="square">
            <a:spAutoFit/>
          </a:bodyPr>
          <a:lstStyle/>
          <a:p>
            <a:pPr algn="ctr"/>
            <a:r>
              <a:rPr lang="en-US" sz="3600" dirty="0" smtClean="0">
                <a:latin typeface="Arial Narrow" pitchFamily="34" charset="0"/>
              </a:rPr>
              <a:t>Once earthly joy I craved, Sought peace and rest</a:t>
            </a:r>
            <a:br>
              <a:rPr lang="en-US" sz="3600" dirty="0" smtClean="0">
                <a:latin typeface="Arial Narrow" pitchFamily="34" charset="0"/>
              </a:rPr>
            </a:br>
            <a:r>
              <a:rPr lang="en-US" sz="3600" dirty="0" smtClean="0">
                <a:latin typeface="Arial Narrow" pitchFamily="34" charset="0"/>
              </a:rPr>
              <a:t>Now Thee alone I seek, Give what is best</a:t>
            </a:r>
            <a:br>
              <a:rPr lang="en-US" sz="3600" dirty="0" smtClean="0">
                <a:latin typeface="Arial Narrow" pitchFamily="34" charset="0"/>
              </a:rPr>
            </a:br>
            <a:r>
              <a:rPr lang="en-US" sz="3600" dirty="0" smtClean="0">
                <a:latin typeface="Arial Narrow" pitchFamily="34" charset="0"/>
              </a:rPr>
              <a:t>This all my prayer shall be,</a:t>
            </a:r>
          </a:p>
          <a:p>
            <a:pPr algn="ctr"/>
            <a:r>
              <a:rPr lang="en-US" sz="3600" dirty="0" smtClean="0">
                <a:latin typeface="Arial Narrow" pitchFamily="34" charset="0"/>
              </a:rPr>
              <a:t> More love O Christ to Thee</a:t>
            </a:r>
            <a:br>
              <a:rPr lang="en-US" sz="3600" dirty="0" smtClean="0">
                <a:latin typeface="Arial Narrow" pitchFamily="34" charset="0"/>
              </a:rPr>
            </a:br>
            <a:r>
              <a:rPr lang="en-US" sz="3600" dirty="0" smtClean="0">
                <a:latin typeface="Arial Narrow" pitchFamily="34" charset="0"/>
              </a:rPr>
              <a:t>More love to Thee, More love to Thee</a:t>
            </a:r>
            <a:endParaRPr lang="zh-TW" altLang="en-US" sz="3600" dirty="0">
              <a:latin typeface="Arial Narrow" pitchFamily="34" charset="0"/>
            </a:endParaRPr>
          </a:p>
        </p:txBody>
      </p:sp>
      <p:sp>
        <p:nvSpPr>
          <p:cNvPr id="3" name="Rectangle 2"/>
          <p:cNvSpPr/>
          <p:nvPr/>
        </p:nvSpPr>
        <p:spPr>
          <a:xfrm>
            <a:off x="0" y="3810000"/>
            <a:ext cx="9144000" cy="2554545"/>
          </a:xfrm>
          <a:prstGeom prst="rect">
            <a:avLst/>
          </a:prstGeom>
        </p:spPr>
        <p:txBody>
          <a:bodyPr wrap="square">
            <a:spAutoFit/>
          </a:bodyPr>
          <a:lstStyle/>
          <a:p>
            <a:pPr algn="ctr"/>
            <a:r>
              <a:rPr lang="zh-TW" altLang="en-US" sz="4000" b="1" dirty="0" smtClean="0"/>
              <a:t>從前貪愛世俗，單顧己身，</a:t>
            </a:r>
            <a:endParaRPr lang="en-US" altLang="zh-TW" sz="4000" b="1" dirty="0" smtClean="0"/>
          </a:p>
          <a:p>
            <a:pPr algn="ctr"/>
            <a:r>
              <a:rPr lang="zh-TW" altLang="en-US" sz="4000" b="1" dirty="0" smtClean="0"/>
              <a:t>今日所愛惟你，如愛奇珍：</a:t>
            </a:r>
          </a:p>
          <a:p>
            <a:pPr algn="ctr"/>
            <a:r>
              <a:rPr lang="zh-TW" altLang="en-US" sz="4000" b="1" dirty="0" smtClean="0"/>
              <a:t>為此懇求天父：使我深愛我主，</a:t>
            </a:r>
            <a:endParaRPr lang="en-US" altLang="zh-TW" sz="4000" b="1" dirty="0" smtClean="0"/>
          </a:p>
          <a:p>
            <a:pPr algn="ctr"/>
            <a:r>
              <a:rPr lang="zh-TW" altLang="en-US" sz="4000" b="1" dirty="0" smtClean="0"/>
              <a:t>愛主更深，愛主更深！</a:t>
            </a:r>
            <a:endParaRPr lang="zh-TW" altLang="en-US" sz="4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458200" cy="2554545"/>
          </a:xfrm>
          <a:prstGeom prst="rect">
            <a:avLst/>
          </a:prstGeom>
        </p:spPr>
        <p:txBody>
          <a:bodyPr wrap="square">
            <a:spAutoFit/>
          </a:bodyPr>
          <a:lstStyle/>
          <a:p>
            <a:pPr algn="ctr"/>
            <a:r>
              <a:rPr lang="zh-TW" altLang="en-US" sz="4000" b="1" dirty="0" smtClean="0"/>
              <a:t>即或死亡將臨，一息尚存，</a:t>
            </a:r>
            <a:endParaRPr lang="en-US" altLang="zh-TW" sz="4000" b="1" dirty="0" smtClean="0"/>
          </a:p>
          <a:p>
            <a:pPr algn="ctr"/>
            <a:r>
              <a:rPr lang="zh-TW" altLang="en-US" sz="4000" b="1" dirty="0" smtClean="0"/>
              <a:t>我仍呻吟求告，望主賜恩：</a:t>
            </a:r>
          </a:p>
          <a:p>
            <a:pPr algn="ctr"/>
            <a:r>
              <a:rPr lang="zh-TW" altLang="en-US" sz="4000" b="1" dirty="0" smtClean="0"/>
              <a:t>使我進入天府：永遠深愛我主</a:t>
            </a:r>
            <a:endParaRPr lang="en-US" altLang="zh-TW" sz="4000" b="1" dirty="0" smtClean="0"/>
          </a:p>
          <a:p>
            <a:pPr algn="ctr"/>
            <a:r>
              <a:rPr lang="zh-TW" altLang="en-US" sz="4000" b="1" dirty="0" smtClean="0"/>
              <a:t>愛主更深，愛主更深！</a:t>
            </a:r>
            <a:endParaRPr lang="zh-TW" altLang="en-US" sz="4000" b="1" dirty="0"/>
          </a:p>
        </p:txBody>
      </p:sp>
      <p:sp>
        <p:nvSpPr>
          <p:cNvPr id="3" name="Rectangle 2"/>
          <p:cNvSpPr/>
          <p:nvPr/>
        </p:nvSpPr>
        <p:spPr>
          <a:xfrm>
            <a:off x="0" y="3200400"/>
            <a:ext cx="9144000" cy="3170099"/>
          </a:xfrm>
          <a:prstGeom prst="rect">
            <a:avLst/>
          </a:prstGeom>
        </p:spPr>
        <p:txBody>
          <a:bodyPr wrap="square">
            <a:spAutoFit/>
          </a:bodyPr>
          <a:lstStyle/>
          <a:p>
            <a:pPr algn="ctr"/>
            <a:r>
              <a:rPr lang="en-US" sz="4000" dirty="0" smtClean="0">
                <a:latin typeface="Arial Narrow" pitchFamily="34" charset="0"/>
              </a:rPr>
              <a:t>Then with my every breath, Sing out your praise</a:t>
            </a:r>
            <a:br>
              <a:rPr lang="en-US" sz="4000" dirty="0" smtClean="0">
                <a:latin typeface="Arial Narrow" pitchFamily="34" charset="0"/>
              </a:rPr>
            </a:br>
            <a:r>
              <a:rPr lang="en-US" sz="4000" dirty="0" smtClean="0">
                <a:latin typeface="Arial Narrow" pitchFamily="34" charset="0"/>
              </a:rPr>
              <a:t>This be the only song, My heart shall raise</a:t>
            </a:r>
            <a:br>
              <a:rPr lang="en-US" sz="4000" dirty="0" smtClean="0">
                <a:latin typeface="Arial Narrow" pitchFamily="34" charset="0"/>
              </a:rPr>
            </a:br>
            <a:r>
              <a:rPr lang="en-US" sz="4000" dirty="0" smtClean="0">
                <a:latin typeface="Arial Narrow" pitchFamily="34" charset="0"/>
              </a:rPr>
              <a:t>This still my prayer shall be</a:t>
            </a:r>
            <a:br>
              <a:rPr lang="en-US" sz="4000" dirty="0" smtClean="0">
                <a:latin typeface="Arial Narrow" pitchFamily="34" charset="0"/>
              </a:rPr>
            </a:br>
            <a:r>
              <a:rPr lang="en-US" sz="4000" dirty="0" smtClean="0">
                <a:latin typeface="Arial Narrow" pitchFamily="34" charset="0"/>
              </a:rPr>
              <a:t>More love O Christ to Thee, </a:t>
            </a:r>
          </a:p>
          <a:p>
            <a:pPr algn="ctr"/>
            <a:r>
              <a:rPr lang="en-US" sz="4000" dirty="0" smtClean="0">
                <a:latin typeface="Arial Narrow" pitchFamily="34" charset="0"/>
              </a:rPr>
              <a:t>More love to Thee,  More love to Thee</a:t>
            </a:r>
            <a:endParaRPr lang="en-US" sz="4000" b="1" dirty="0">
              <a:latin typeface="Arial Narrow"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96636"/>
            <a:ext cx="6477000" cy="4955203"/>
          </a:xfrm>
          <a:prstGeom prst="rect">
            <a:avLst/>
          </a:prstGeom>
          <a:noFill/>
        </p:spPr>
        <p:txBody>
          <a:bodyPr wrap="square" rtlCol="0">
            <a:spAutoFit/>
          </a:bodyPr>
          <a:lstStyle/>
          <a:p>
            <a:pPr algn="ctr"/>
            <a:endParaRPr lang="en-US" altLang="zh-CN" sz="6000" dirty="0" smtClean="0">
              <a:latin typeface="SimSun" panose="02010600030101010101" pitchFamily="2" charset="-122"/>
              <a:ea typeface="SimSun" panose="02010600030101010101" pitchFamily="2" charset="-122"/>
            </a:endParaRPr>
          </a:p>
          <a:p>
            <a:pPr algn="ctr"/>
            <a:r>
              <a:rPr lang="zh-CN" altLang="en-US" sz="6000" b="1" dirty="0" smtClean="0">
                <a:latin typeface="SimSun" panose="02010600030101010101" pitchFamily="2" charset="-122"/>
                <a:ea typeface="SimSun" panose="02010600030101010101" pitchFamily="2" charset="-122"/>
              </a:rPr>
              <a:t>奉</a:t>
            </a:r>
            <a:r>
              <a:rPr lang="en-US" sz="6000" b="1" dirty="0" smtClean="0">
                <a:latin typeface="SimSun" panose="02010600030101010101" pitchFamily="2" charset="-122"/>
                <a:ea typeface="SimSun" panose="02010600030101010101" pitchFamily="2" charset="-122"/>
              </a:rPr>
              <a:t>    </a:t>
            </a:r>
            <a:r>
              <a:rPr lang="zh-CN" altLang="en-US" sz="6000" b="1" dirty="0">
                <a:latin typeface="SimSun" panose="02010600030101010101" pitchFamily="2" charset="-122"/>
                <a:ea typeface="SimSun" panose="02010600030101010101" pitchFamily="2" charset="-122"/>
              </a:rPr>
              <a:t>献</a:t>
            </a:r>
            <a:r>
              <a:rPr lang="en-US" altLang="zh-CN" sz="1600" dirty="0">
                <a:latin typeface="SimSun" panose="02010600030101010101" pitchFamily="2" charset="-122"/>
                <a:ea typeface="SimSun" panose="02010600030101010101" pitchFamily="2" charset="-122"/>
              </a:rPr>
              <a:t/>
            </a:r>
            <a:br>
              <a:rPr lang="en-US" altLang="zh-CN" sz="1600" dirty="0">
                <a:latin typeface="SimSun" panose="02010600030101010101" pitchFamily="2" charset="-122"/>
                <a:ea typeface="SimSun" panose="02010600030101010101" pitchFamily="2" charset="-122"/>
              </a:rPr>
            </a:br>
            <a:r>
              <a:rPr lang="en-US" sz="1600" dirty="0"/>
              <a:t/>
            </a:r>
            <a:br>
              <a:rPr lang="en-US" sz="1600" dirty="0"/>
            </a:br>
            <a:r>
              <a:rPr lang="en-US" sz="5400" dirty="0">
                <a:latin typeface="Arial Narrow" panose="020B0606020202030204" pitchFamily="34" charset="0"/>
              </a:rPr>
              <a:t>Tithes &amp; Offerings</a:t>
            </a:r>
            <a:r>
              <a:rPr lang="en-US" sz="6000" dirty="0">
                <a:latin typeface="Arial Narrow" panose="020B0606020202030204" pitchFamily="34" charset="0"/>
              </a:rPr>
              <a:t/>
            </a:r>
            <a:br>
              <a:rPr lang="en-US" sz="6000" dirty="0">
                <a:latin typeface="Arial Narrow" panose="020B0606020202030204" pitchFamily="34" charset="0"/>
              </a:rPr>
            </a:br>
            <a:r>
              <a:rPr lang="en-US" sz="6000" b="1" dirty="0">
                <a:latin typeface="Arial Narrow" panose="020B0606020202030204" pitchFamily="34" charset="0"/>
              </a:rPr>
              <a:t/>
            </a:r>
            <a:br>
              <a:rPr lang="en-US" sz="6000" b="1" dirty="0">
                <a:latin typeface="Arial Narrow" panose="020B0606020202030204" pitchFamily="34" charset="0"/>
              </a:rPr>
            </a:br>
            <a:endParaRPr lang="en-US" sz="6000" dirty="0"/>
          </a:p>
        </p:txBody>
      </p:sp>
    </p:spTree>
    <p:extLst>
      <p:ext uri="{BB962C8B-B14F-4D97-AF65-F5344CB8AC3E}">
        <p14:creationId xmlns:p14="http://schemas.microsoft.com/office/powerpoint/2010/main" val="18600125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153400" cy="7478970"/>
          </a:xfrm>
          <a:prstGeom prst="rect">
            <a:avLst/>
          </a:prstGeom>
          <a:noFill/>
        </p:spPr>
        <p:txBody>
          <a:bodyPr wrap="square" rtlCol="0">
            <a:spAutoFit/>
          </a:bodyPr>
          <a:lstStyle/>
          <a:p>
            <a:pPr algn="ctr"/>
            <a:endParaRPr lang="en-US" altLang="zh-CN" sz="6000" b="1" dirty="0" smtClean="0">
              <a:latin typeface="SimSun" panose="02010600030101010101" pitchFamily="2" charset="-122"/>
              <a:ea typeface="SimSun" panose="02010600030101010101" pitchFamily="2" charset="-122"/>
            </a:endParaRPr>
          </a:p>
          <a:p>
            <a:pPr algn="ctr"/>
            <a:r>
              <a:rPr lang="zh-CN" altLang="en-US" sz="6000" b="1" dirty="0" smtClean="0">
                <a:latin typeface="SimSun" panose="02010600030101010101" pitchFamily="2" charset="-122"/>
                <a:ea typeface="SimSun" panose="02010600030101010101" pitchFamily="2" charset="-122"/>
              </a:rPr>
              <a:t>歡 </a:t>
            </a:r>
            <a:r>
              <a:rPr lang="zh-CN" altLang="en-US" sz="6000" b="1" dirty="0">
                <a:latin typeface="SimSun" panose="02010600030101010101" pitchFamily="2" charset="-122"/>
                <a:ea typeface="SimSun" panose="02010600030101010101" pitchFamily="2" charset="-122"/>
              </a:rPr>
              <a:t>迎 及 報 告</a:t>
            </a:r>
            <a:r>
              <a:rPr lang="en-US" sz="6000" dirty="0">
                <a:latin typeface="SimSun" panose="02010600030101010101" pitchFamily="2" charset="-122"/>
                <a:ea typeface="SimSun" panose="02010600030101010101" pitchFamily="2" charset="-122"/>
              </a:rPr>
              <a:t/>
            </a:r>
            <a:br>
              <a:rPr lang="en-US" sz="6000" dirty="0">
                <a:latin typeface="SimSun" panose="02010600030101010101" pitchFamily="2" charset="-122"/>
                <a:ea typeface="SimSun" panose="02010600030101010101" pitchFamily="2" charset="-122"/>
              </a:rPr>
            </a:br>
            <a:endParaRPr lang="en-US" sz="6000" dirty="0" smtClean="0">
              <a:latin typeface="SimSun" panose="02010600030101010101" pitchFamily="2" charset="-122"/>
              <a:ea typeface="SimSun" panose="02010600030101010101" pitchFamily="2" charset="-122"/>
            </a:endParaRPr>
          </a:p>
          <a:p>
            <a:pPr algn="ctr"/>
            <a:r>
              <a:rPr lang="en-US" sz="6000" b="1" dirty="0" smtClean="0">
                <a:latin typeface="Arial Narrow" panose="020B0606020202030204" pitchFamily="34" charset="0"/>
              </a:rPr>
              <a:t>Welcome</a:t>
            </a:r>
          </a:p>
          <a:p>
            <a:pPr algn="ctr"/>
            <a:r>
              <a:rPr lang="en-US" sz="6000" b="1" dirty="0" smtClean="0">
                <a:latin typeface="Arial Narrow" panose="020B0606020202030204" pitchFamily="34" charset="0"/>
              </a:rPr>
              <a:t>and </a:t>
            </a:r>
          </a:p>
          <a:p>
            <a:pPr algn="ctr"/>
            <a:r>
              <a:rPr lang="en-US" sz="6000" b="1" dirty="0" smtClean="0">
                <a:latin typeface="Arial Narrow" panose="020B0606020202030204" pitchFamily="34" charset="0"/>
              </a:rPr>
              <a:t> </a:t>
            </a:r>
            <a:r>
              <a:rPr lang="en-US" sz="6000" b="1" dirty="0">
                <a:latin typeface="Arial Narrow" panose="020B0606020202030204" pitchFamily="34" charset="0"/>
              </a:rPr>
              <a:t>Announcements</a:t>
            </a:r>
            <a:r>
              <a:rPr lang="en-US" sz="6000" dirty="0">
                <a:latin typeface="Arial Narrow" panose="020B0606020202030204" pitchFamily="34" charset="0"/>
              </a:rPr>
              <a:t/>
            </a:r>
            <a:br>
              <a:rPr lang="en-US" sz="6000" dirty="0">
                <a:latin typeface="Arial Narrow" panose="020B0606020202030204" pitchFamily="34" charset="0"/>
              </a:rPr>
            </a:br>
            <a:r>
              <a:rPr lang="en-US" sz="6000" dirty="0">
                <a:latin typeface="Arial Narrow" panose="020B0606020202030204" pitchFamily="34" charset="0"/>
              </a:rPr>
              <a:t/>
            </a:r>
            <a:br>
              <a:rPr lang="en-US" sz="6000" dirty="0">
                <a:latin typeface="Arial Narrow" panose="020B0606020202030204" pitchFamily="34" charset="0"/>
              </a:rPr>
            </a:br>
            <a:endParaRPr lang="en-US" sz="6000" dirty="0">
              <a:latin typeface="Arial Narrow" panose="020B0606020202030204" pitchFamily="34" charset="0"/>
            </a:endParaRPr>
          </a:p>
        </p:txBody>
      </p:sp>
    </p:spTree>
    <p:extLst>
      <p:ext uri="{BB962C8B-B14F-4D97-AF65-F5344CB8AC3E}">
        <p14:creationId xmlns:p14="http://schemas.microsoft.com/office/powerpoint/2010/main" val="4120793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676400"/>
            <a:ext cx="5486400" cy="2215991"/>
          </a:xfrm>
          <a:prstGeom prst="rect">
            <a:avLst/>
          </a:prstGeom>
          <a:noFill/>
        </p:spPr>
        <p:txBody>
          <a:bodyPr wrap="square" rtlCol="0">
            <a:spAutoFit/>
          </a:bodyPr>
          <a:lstStyle/>
          <a:p>
            <a:pPr algn="ctr"/>
            <a:r>
              <a:rPr lang="zh-TW" altLang="en-US" sz="6000" b="1" dirty="0">
                <a:latin typeface="SimSun" panose="02010600030101010101" pitchFamily="2" charset="-122"/>
                <a:ea typeface="SimSun" panose="02010600030101010101" pitchFamily="2" charset="-122"/>
              </a:rPr>
              <a:t>三一頌</a:t>
            </a:r>
            <a:endParaRPr lang="en-US" sz="6000" b="1" dirty="0">
              <a:latin typeface="SimSun" panose="02010600030101010101" pitchFamily="2" charset="-122"/>
              <a:ea typeface="SimSun" panose="02010600030101010101" pitchFamily="2" charset="-122"/>
            </a:endParaRPr>
          </a:p>
          <a:p>
            <a:pPr algn="ctr"/>
            <a:r>
              <a:rPr lang="en-US" sz="6000" b="1" dirty="0">
                <a:latin typeface="Arial Narrow" panose="020B0606020202030204" pitchFamily="34" charset="0"/>
                <a:cs typeface="Arial" panose="020B0604020202020204" pitchFamily="34" charset="0"/>
              </a:rPr>
              <a:t>Doxology</a:t>
            </a:r>
          </a:p>
          <a:p>
            <a:pPr algn="ctr"/>
            <a:endParaRPr lang="en-US" dirty="0"/>
          </a:p>
        </p:txBody>
      </p:sp>
    </p:spTree>
    <p:extLst>
      <p:ext uri="{BB962C8B-B14F-4D97-AF65-F5344CB8AC3E}">
        <p14:creationId xmlns:p14="http://schemas.microsoft.com/office/powerpoint/2010/main" val="3692203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28800"/>
            <a:ext cx="8458200" cy="2431435"/>
          </a:xfrm>
          <a:prstGeom prst="rect">
            <a:avLst/>
          </a:prstGeom>
          <a:noFill/>
        </p:spPr>
        <p:txBody>
          <a:bodyPr wrap="square" rtlCol="0">
            <a:spAutoFit/>
          </a:bodyPr>
          <a:lstStyle/>
          <a:p>
            <a:pPr algn="ctr"/>
            <a:r>
              <a:rPr lang="zh-CN" altLang="en-US" sz="5400" b="1" dirty="0" smtClean="0">
                <a:latin typeface="SimSun" pitchFamily="2" charset="-122"/>
                <a:ea typeface="SimSun" pitchFamily="2" charset="-122"/>
              </a:rPr>
              <a:t>萬福恩源</a:t>
            </a:r>
            <a:endParaRPr lang="en-US" altLang="zh-CN" sz="5400" b="1" dirty="0" smtClean="0">
              <a:latin typeface="SimSun" pitchFamily="2" charset="-122"/>
              <a:ea typeface="SimSun" pitchFamily="2" charset="-122"/>
            </a:endParaRPr>
          </a:p>
          <a:p>
            <a:pPr algn="ctr"/>
            <a:endParaRPr lang="en-US" sz="5400" b="1" dirty="0" smtClean="0">
              <a:ea typeface="SimSun" pitchFamily="2" charset="-122"/>
            </a:endParaRPr>
          </a:p>
          <a:p>
            <a:pPr algn="ctr"/>
            <a:r>
              <a:rPr lang="en-US" sz="4400" b="1" dirty="0" smtClean="0">
                <a:latin typeface="Arial Narrow" pitchFamily="34" charset="0"/>
              </a:rPr>
              <a:t>Come Thou Fount of Every Blessing</a:t>
            </a:r>
            <a:endParaRPr lang="en-US" sz="4400" b="1" dirty="0">
              <a:latin typeface="Arial Narrow" pitchFamily="34" charset="0"/>
            </a:endParaRPr>
          </a:p>
        </p:txBody>
      </p:sp>
    </p:spTree>
    <p:extLst>
      <p:ext uri="{BB962C8B-B14F-4D97-AF65-F5344CB8AC3E}">
        <p14:creationId xmlns:p14="http://schemas.microsoft.com/office/powerpoint/2010/main" val="3380341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7924800" cy="6771084"/>
          </a:xfrm>
          <a:prstGeom prst="rect">
            <a:avLst/>
          </a:prstGeom>
          <a:noFill/>
        </p:spPr>
        <p:txBody>
          <a:bodyPr wrap="square" rtlCol="0">
            <a:spAutoFit/>
          </a:bodyPr>
          <a:lstStyle/>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美真神萬福之根</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世</a:t>
            </a:r>
            <a:r>
              <a:rPr lang="zh-TW" altLang="en-US" sz="4000" b="1" dirty="0">
                <a:latin typeface="SimSun" panose="02010600030101010101" pitchFamily="2" charset="-122"/>
                <a:ea typeface="SimSun" panose="02010600030101010101" pitchFamily="2" charset="-122"/>
                <a:cs typeface="Arial" panose="020B0604020202020204" pitchFamily="34" charset="0"/>
              </a:rPr>
              <a:t>上萬民讚美主恩</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天</a:t>
            </a:r>
            <a:r>
              <a:rPr lang="zh-TW" altLang="en-US" sz="4000" b="1" dirty="0">
                <a:latin typeface="SimSun" panose="02010600030101010101" pitchFamily="2" charset="-122"/>
                <a:ea typeface="SimSun" panose="02010600030101010101" pitchFamily="2" charset="-122"/>
                <a:cs typeface="Arial" panose="020B0604020202020204" pitchFamily="34" charset="0"/>
              </a:rPr>
              <a:t>使天軍讚美主名</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美聖父聖子聖靈</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阿</a:t>
            </a:r>
            <a:r>
              <a:rPr lang="zh-TW" altLang="en-US" sz="4000" b="1" dirty="0">
                <a:latin typeface="SimSun" panose="02010600030101010101" pitchFamily="2" charset="-122"/>
                <a:ea typeface="SimSun" panose="02010600030101010101" pitchFamily="2" charset="-122"/>
                <a:cs typeface="Arial" panose="020B0604020202020204" pitchFamily="34" charset="0"/>
              </a:rPr>
              <a:t>門</a:t>
            </a:r>
            <a:endParaRPr lang="en-US" sz="4000" b="1" dirty="0">
              <a:latin typeface="SimSun" panose="02010600030101010101" pitchFamily="2" charset="-122"/>
              <a:ea typeface="SimSun" panose="02010600030101010101" pitchFamily="2" charset="-122"/>
              <a:cs typeface="Arial" panose="020B0604020202020204" pitchFamily="34" charset="0"/>
            </a:endParaRPr>
          </a:p>
          <a:p>
            <a:endParaRPr lang="en-US" altLang="zh-TW"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altLang="zh-TW" sz="4000" dirty="0">
                <a:latin typeface="Arial Narrow" panose="020B0606020202030204" pitchFamily="34" charset="0"/>
                <a:cs typeface="Arial" panose="020B0604020202020204" pitchFamily="34" charset="0"/>
              </a:rPr>
              <a:t>Praise God, from whom all blessings flow;</a:t>
            </a:r>
          </a:p>
          <a:p>
            <a:r>
              <a:rPr lang="en-US" sz="4000" dirty="0">
                <a:latin typeface="Arial Narrow" panose="020B0606020202030204" pitchFamily="34" charset="0"/>
                <a:cs typeface="Arial" panose="020B0604020202020204" pitchFamily="34" charset="0"/>
              </a:rPr>
              <a:t>Praise Him, all creatures here below,</a:t>
            </a:r>
          </a:p>
          <a:p>
            <a:r>
              <a:rPr lang="en-US" sz="4000" dirty="0">
                <a:latin typeface="Arial Narrow" panose="020B0606020202030204" pitchFamily="34" charset="0"/>
                <a:cs typeface="Arial" panose="020B0604020202020204" pitchFamily="34" charset="0"/>
              </a:rPr>
              <a:t>Praise Him above, ye heavenly host,</a:t>
            </a:r>
          </a:p>
          <a:p>
            <a:r>
              <a:rPr lang="en-US" sz="4000" dirty="0">
                <a:latin typeface="Arial Narrow" panose="020B0606020202030204" pitchFamily="34" charset="0"/>
                <a:cs typeface="Arial" panose="020B0604020202020204" pitchFamily="34" charset="0"/>
              </a:rPr>
              <a:t>Praise Father, Son, and Holy Ghost </a:t>
            </a:r>
          </a:p>
          <a:p>
            <a:r>
              <a:rPr lang="en-US" sz="4000" dirty="0" smtClean="0">
                <a:latin typeface="Arial Narrow" panose="020B0606020202030204" pitchFamily="34" charset="0"/>
                <a:cs typeface="Arial" panose="020B0604020202020204" pitchFamily="34" charset="0"/>
              </a:rPr>
              <a:t>                      Amen</a:t>
            </a:r>
            <a:endParaRPr lang="en-US" sz="4000" dirty="0">
              <a:latin typeface="Arial Narrow" panose="020B0606020202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216827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0"/>
            <a:ext cx="9296400" cy="3139321"/>
          </a:xfrm>
          <a:prstGeom prst="rect">
            <a:avLst/>
          </a:prstGeom>
          <a:noFill/>
        </p:spPr>
        <p:txBody>
          <a:bodyPr wrap="square" rtlCol="0">
            <a:spAutoFit/>
          </a:bodyPr>
          <a:lstStyle/>
          <a:p>
            <a:pPr algn="ctr"/>
            <a:r>
              <a:rPr lang="zh-CN" altLang="en-US" sz="6000" b="1" dirty="0">
                <a:latin typeface="SimSun" panose="02010600030101010101" pitchFamily="2" charset="-122"/>
                <a:ea typeface="SimSun" panose="02010600030101010101" pitchFamily="2" charset="-122"/>
              </a:rPr>
              <a:t>默禱散會</a:t>
            </a:r>
            <a:endParaRPr lang="en-US" altLang="zh-CN" sz="6000" b="1" dirty="0">
              <a:latin typeface="SimSun" panose="02010600030101010101" pitchFamily="2" charset="-122"/>
              <a:ea typeface="SimSun" panose="02010600030101010101" pitchFamily="2" charset="-122"/>
            </a:endParaRPr>
          </a:p>
          <a:p>
            <a:pPr algn="ctr"/>
            <a:endParaRPr lang="en-US" b="1" dirty="0">
              <a:latin typeface="Arial Narrow" panose="020B0606020202030204" pitchFamily="34" charset="0"/>
              <a:ea typeface="SimSun" panose="02010600030101010101" pitchFamily="2" charset="-122"/>
            </a:endParaRPr>
          </a:p>
          <a:p>
            <a:pPr algn="ctr"/>
            <a:r>
              <a:rPr lang="en-US" sz="5400" b="1" dirty="0">
                <a:latin typeface="Arial Narrow" panose="020B0606020202030204" pitchFamily="34" charset="0"/>
                <a:ea typeface="SimSun" panose="02010600030101010101" pitchFamily="2" charset="-122"/>
              </a:rPr>
              <a:t>Quiet Meditation &amp; </a:t>
            </a:r>
            <a:r>
              <a:rPr lang="en-US" sz="5400" b="1" dirty="0" smtClean="0">
                <a:latin typeface="Arial Narrow" panose="020B0606020202030204" pitchFamily="34" charset="0"/>
                <a:ea typeface="SimSun" panose="02010600030101010101" pitchFamily="2" charset="-122"/>
              </a:rPr>
              <a:t>Dismissal</a:t>
            </a:r>
            <a:endParaRPr lang="en-US" sz="5400" b="1" dirty="0">
              <a:latin typeface="Arial Narrow" panose="020B0606020202030204" pitchFamily="34" charset="0"/>
              <a:ea typeface="SimSun" panose="02010600030101010101" pitchFamily="2" charset="-122"/>
            </a:endParaRPr>
          </a:p>
          <a:p>
            <a:endParaRPr lang="en-US" sz="6000" dirty="0"/>
          </a:p>
        </p:txBody>
      </p:sp>
    </p:spTree>
    <p:extLst>
      <p:ext uri="{BB962C8B-B14F-4D97-AF65-F5344CB8AC3E}">
        <p14:creationId xmlns:p14="http://schemas.microsoft.com/office/powerpoint/2010/main" val="109030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305800" cy="3200400"/>
          </a:xfrm>
        </p:spPr>
        <p:txBody>
          <a:bodyPr>
            <a:noAutofit/>
          </a:bodyPr>
          <a:lstStyle/>
          <a:p>
            <a:pPr algn="ctr">
              <a:buNone/>
            </a:pPr>
            <a:r>
              <a:rPr lang="zh-TW" altLang="en-US" sz="4000" b="1" dirty="0" smtClean="0">
                <a:latin typeface="SimSun" pitchFamily="2" charset="-122"/>
                <a:ea typeface="SimSun" pitchFamily="2" charset="-122"/>
              </a:rPr>
              <a:t>全能真神萬福源頭 </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懇求使我常歌頌</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恩澤無窮不息湧流 </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應當頌讚主恩寵</a:t>
            </a:r>
            <a:r>
              <a:rPr lang="zh-TW" altLang="en-US" sz="4000" b="1" dirty="0" smtClean="0">
                <a:latin typeface="標楷體" pitchFamily="65" charset="-120"/>
                <a:ea typeface="標楷體" pitchFamily="65" charset="-120"/>
              </a:rPr>
              <a:t/>
            </a:r>
            <a:br>
              <a:rPr lang="zh-TW" altLang="en-US" sz="4000" b="1" dirty="0" smtClean="0">
                <a:latin typeface="標楷體" pitchFamily="65" charset="-120"/>
                <a:ea typeface="標楷體" pitchFamily="65" charset="-120"/>
              </a:rPr>
            </a:br>
            <a:endParaRPr lang="en-US" sz="4000" dirty="0"/>
          </a:p>
        </p:txBody>
      </p:sp>
      <p:sp>
        <p:nvSpPr>
          <p:cNvPr id="4" name="Rectangle 3"/>
          <p:cNvSpPr/>
          <p:nvPr/>
        </p:nvSpPr>
        <p:spPr>
          <a:xfrm>
            <a:off x="609600" y="4038600"/>
            <a:ext cx="7696200" cy="2554545"/>
          </a:xfrm>
          <a:prstGeom prst="rect">
            <a:avLst/>
          </a:prstGeom>
        </p:spPr>
        <p:txBody>
          <a:bodyPr wrap="square">
            <a:spAutoFit/>
          </a:bodyPr>
          <a:lstStyle/>
          <a:p>
            <a:pPr algn="ctr">
              <a:buNone/>
            </a:pPr>
            <a:r>
              <a:rPr lang="en-US" sz="4000" b="1" dirty="0" smtClean="0">
                <a:latin typeface="Arial Narrow" pitchFamily="34" charset="0"/>
              </a:rPr>
              <a:t>Come Thou fount of every blessing</a:t>
            </a:r>
            <a:br>
              <a:rPr lang="en-US" sz="4000" b="1" dirty="0" smtClean="0">
                <a:latin typeface="Arial Narrow" pitchFamily="34" charset="0"/>
              </a:rPr>
            </a:br>
            <a:r>
              <a:rPr lang="en-US" sz="4000" b="1" dirty="0" smtClean="0">
                <a:latin typeface="Arial Narrow" pitchFamily="34" charset="0"/>
              </a:rPr>
              <a:t>Tune my heart to sing Thy grace</a:t>
            </a:r>
            <a:br>
              <a:rPr lang="en-US" sz="4000" b="1" dirty="0" smtClean="0">
                <a:latin typeface="Arial Narrow" pitchFamily="34" charset="0"/>
              </a:rPr>
            </a:br>
            <a:r>
              <a:rPr lang="en-US" sz="4000" b="1" dirty="0" smtClean="0">
                <a:latin typeface="Arial Narrow" pitchFamily="34" charset="0"/>
              </a:rPr>
              <a:t>Streams of mercy never ceasing</a:t>
            </a:r>
            <a:br>
              <a:rPr lang="en-US" sz="4000" b="1" dirty="0" smtClean="0">
                <a:latin typeface="Arial Narrow" pitchFamily="34" charset="0"/>
              </a:rPr>
            </a:br>
            <a:r>
              <a:rPr lang="en-US" sz="4000" b="1" dirty="0" smtClean="0">
                <a:latin typeface="Arial Narrow" pitchFamily="34" charset="0"/>
              </a:rPr>
              <a:t>Call for songs of loudest prai</a:t>
            </a:r>
            <a:r>
              <a:rPr lang="en-US" sz="4000" b="1" dirty="0" smtClean="0">
                <a:latin typeface="Arial Narrow" pitchFamily="34" charset="0"/>
                <a:ea typeface="SimSun" pitchFamily="2" charset="-122"/>
              </a:rPr>
              <a:t>se</a:t>
            </a:r>
            <a:endParaRPr lang="en-US" sz="3600" b="1" dirty="0">
              <a:latin typeface="Arial Narrow" pitchFamily="34" charset="0"/>
              <a:ea typeface="SimSun"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3124200"/>
          </a:xfrm>
        </p:spPr>
        <p:txBody>
          <a:bodyPr>
            <a:noAutofit/>
          </a:bodyPr>
          <a:lstStyle/>
          <a:p>
            <a:pPr algn="ctr">
              <a:buNone/>
            </a:pPr>
            <a:r>
              <a:rPr lang="zh-TW" altLang="en-US" sz="4000" b="1" dirty="0" smtClean="0">
                <a:latin typeface="SimSun" pitchFamily="2" charset="-122"/>
                <a:ea typeface="SimSun" pitchFamily="2" charset="-122"/>
              </a:rPr>
              <a:t>愿主教我優美音樂</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天使天軍常誦唱</a:t>
            </a:r>
            <a:br>
              <a:rPr lang="zh-TW" altLang="en-US" sz="4000" b="1" dirty="0" smtClean="0">
                <a:latin typeface="SimSun" pitchFamily="2" charset="-122"/>
                <a:ea typeface="SimSun" pitchFamily="2" charset="-122"/>
              </a:rPr>
            </a:br>
            <a:r>
              <a:rPr lang="zh-TW" altLang="en-US" sz="4000" b="1" dirty="0" smtClean="0">
                <a:latin typeface="SimSun" pitchFamily="2" charset="-122"/>
                <a:ea typeface="SimSun" pitchFamily="2" charset="-122"/>
              </a:rPr>
              <a:t>讚美我主救恩穩妥</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永遠堅定愛深長</a:t>
            </a:r>
            <a:endParaRPr lang="en-US" sz="4000" dirty="0">
              <a:latin typeface="SimSun" pitchFamily="2" charset="-122"/>
              <a:ea typeface="SimSun" pitchFamily="2" charset="-122"/>
            </a:endParaRPr>
          </a:p>
        </p:txBody>
      </p:sp>
      <p:sp>
        <p:nvSpPr>
          <p:cNvPr id="4" name="Rectangle 3"/>
          <p:cNvSpPr/>
          <p:nvPr/>
        </p:nvSpPr>
        <p:spPr>
          <a:xfrm>
            <a:off x="685800" y="3886200"/>
            <a:ext cx="7696200" cy="2554545"/>
          </a:xfrm>
          <a:prstGeom prst="rect">
            <a:avLst/>
          </a:prstGeom>
        </p:spPr>
        <p:txBody>
          <a:bodyPr wrap="square">
            <a:spAutoFit/>
          </a:bodyPr>
          <a:lstStyle/>
          <a:p>
            <a:pPr algn="ctr">
              <a:buNone/>
            </a:pPr>
            <a:r>
              <a:rPr lang="en-US" sz="4000" b="1" dirty="0" smtClean="0">
                <a:latin typeface="Arial Narrow" pitchFamily="34" charset="0"/>
              </a:rPr>
              <a:t>Teach me some melodious sonnet</a:t>
            </a:r>
            <a:br>
              <a:rPr lang="en-US" sz="4000" b="1" dirty="0" smtClean="0">
                <a:latin typeface="Arial Narrow" pitchFamily="34" charset="0"/>
              </a:rPr>
            </a:br>
            <a:r>
              <a:rPr lang="en-US" sz="4000" b="1" dirty="0" smtClean="0">
                <a:latin typeface="Arial Narrow" pitchFamily="34" charset="0"/>
              </a:rPr>
              <a:t>Sung by flaming tongues above</a:t>
            </a:r>
            <a:br>
              <a:rPr lang="en-US" sz="4000" b="1" dirty="0" smtClean="0">
                <a:latin typeface="Arial Narrow" pitchFamily="34" charset="0"/>
              </a:rPr>
            </a:br>
            <a:r>
              <a:rPr lang="en-US" sz="4000" b="1" dirty="0" smtClean="0">
                <a:latin typeface="Arial Narrow" pitchFamily="34" charset="0"/>
              </a:rPr>
              <a:t>Praise the mount I'm fixed upon it</a:t>
            </a:r>
            <a:br>
              <a:rPr lang="en-US" sz="4000" b="1" dirty="0" smtClean="0">
                <a:latin typeface="Arial Narrow" pitchFamily="34" charset="0"/>
              </a:rPr>
            </a:br>
            <a:r>
              <a:rPr lang="en-US" sz="4000" b="1" dirty="0" smtClean="0">
                <a:latin typeface="Arial Narrow" pitchFamily="34" charset="0"/>
              </a:rPr>
              <a:t>Mount of Thy redeeming love</a:t>
            </a:r>
            <a:endParaRPr lang="en-US" sz="3600" b="1" dirty="0">
              <a:latin typeface="Arial Narrow" pitchFamily="34" charset="0"/>
              <a:ea typeface="SimSun"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3124200"/>
          </a:xfrm>
        </p:spPr>
        <p:txBody>
          <a:bodyPr>
            <a:noAutofit/>
          </a:bodyPr>
          <a:lstStyle/>
          <a:p>
            <a:pPr algn="ctr">
              <a:buNone/>
            </a:pPr>
            <a:r>
              <a:rPr lang="en-US" sz="4000" b="1" dirty="0" smtClean="0">
                <a:latin typeface="Arial Narrow" pitchFamily="34" charset="0"/>
              </a:rPr>
              <a:t>Here I raise mine Ebenezer</a:t>
            </a:r>
            <a:br>
              <a:rPr lang="en-US" sz="4000" b="1" dirty="0" smtClean="0">
                <a:latin typeface="Arial Narrow" pitchFamily="34" charset="0"/>
              </a:rPr>
            </a:br>
            <a:r>
              <a:rPr lang="en-US" sz="4000" b="1" dirty="0" smtClean="0">
                <a:latin typeface="Arial Narrow" pitchFamily="34" charset="0"/>
              </a:rPr>
              <a:t>Hither by Thy help I'm come</a:t>
            </a:r>
            <a:br>
              <a:rPr lang="en-US" sz="4000" b="1" dirty="0" smtClean="0">
                <a:latin typeface="Arial Narrow" pitchFamily="34" charset="0"/>
              </a:rPr>
            </a:br>
            <a:r>
              <a:rPr lang="en-US" sz="4000" b="1" dirty="0" smtClean="0">
                <a:latin typeface="Arial Narrow" pitchFamily="34" charset="0"/>
              </a:rPr>
              <a:t>And I hope by Thy good pleasure</a:t>
            </a:r>
            <a:br>
              <a:rPr lang="en-US" sz="4000" b="1" dirty="0" smtClean="0">
                <a:latin typeface="Arial Narrow" pitchFamily="34" charset="0"/>
              </a:rPr>
            </a:br>
            <a:r>
              <a:rPr lang="en-US" sz="4000" b="1" dirty="0" smtClean="0">
                <a:latin typeface="Arial Narrow" pitchFamily="34" charset="0"/>
              </a:rPr>
              <a:t>Safely to arrive at home</a:t>
            </a:r>
            <a:endParaRPr lang="en-US" sz="4000" b="1" dirty="0">
              <a:latin typeface="Arial Narrow" pitchFamily="34" charset="0"/>
            </a:endParaRPr>
          </a:p>
        </p:txBody>
      </p:sp>
      <p:sp>
        <p:nvSpPr>
          <p:cNvPr id="4" name="Rectangle 3"/>
          <p:cNvSpPr/>
          <p:nvPr/>
        </p:nvSpPr>
        <p:spPr>
          <a:xfrm>
            <a:off x="685800" y="3581400"/>
            <a:ext cx="7696200" cy="2554545"/>
          </a:xfrm>
          <a:prstGeom prst="rect">
            <a:avLst/>
          </a:prstGeom>
        </p:spPr>
        <p:txBody>
          <a:bodyPr wrap="square">
            <a:spAutoFit/>
          </a:bodyPr>
          <a:lstStyle/>
          <a:p>
            <a:pPr algn="ctr">
              <a:buNone/>
            </a:pPr>
            <a:r>
              <a:rPr lang="zh-TW" altLang="en-US" sz="4000" b="1" dirty="0" smtClean="0">
                <a:latin typeface="SimSun" pitchFamily="2" charset="-122"/>
                <a:ea typeface="SimSun" pitchFamily="2" charset="-122"/>
              </a:rPr>
              <a:t>我要立石以便以謝</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 蒙主幫助到如今</a:t>
            </a:r>
            <a:br>
              <a:rPr lang="zh-TW" altLang="en-US" sz="4000" b="1" dirty="0" smtClean="0">
                <a:latin typeface="SimSun" pitchFamily="2" charset="-122"/>
                <a:ea typeface="SimSun" pitchFamily="2" charset="-122"/>
              </a:rPr>
            </a:br>
            <a:r>
              <a:rPr lang="zh-TW" altLang="en-US" sz="4000" b="1" dirty="0" smtClean="0">
                <a:latin typeface="SimSun" pitchFamily="2" charset="-122"/>
                <a:ea typeface="SimSun" pitchFamily="2" charset="-122"/>
              </a:rPr>
              <a:t>尚望恩主一生導引 </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安抵天家蒙福蔭</a:t>
            </a:r>
            <a:endParaRPr lang="en-US" sz="3600" dirty="0">
              <a:latin typeface="SimSun" pitchFamily="2" charset="-122"/>
              <a:ea typeface="SimSun"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382000" cy="3124200"/>
          </a:xfrm>
        </p:spPr>
        <p:txBody>
          <a:bodyPr>
            <a:noAutofit/>
          </a:bodyPr>
          <a:lstStyle/>
          <a:p>
            <a:pPr algn="ctr">
              <a:buNone/>
            </a:pPr>
            <a:r>
              <a:rPr lang="zh-TW" altLang="en-US" sz="4400" b="1" dirty="0" smtClean="0">
                <a:latin typeface="SimSun" pitchFamily="2" charset="-122"/>
                <a:ea typeface="SimSun" pitchFamily="2" charset="-122"/>
              </a:rPr>
              <a:t>我本失喪遠離父家</a:t>
            </a:r>
            <a:endParaRPr lang="en-US" altLang="zh-TW" sz="4400" b="1" dirty="0" smtClean="0">
              <a:latin typeface="SimSun" pitchFamily="2" charset="-122"/>
              <a:ea typeface="SimSun" pitchFamily="2" charset="-122"/>
            </a:endParaRPr>
          </a:p>
          <a:p>
            <a:pPr algn="ctr">
              <a:buNone/>
            </a:pPr>
            <a:r>
              <a:rPr lang="zh-TW" altLang="en-US" sz="4400" b="1" dirty="0" smtClean="0">
                <a:latin typeface="SimSun" pitchFamily="2" charset="-122"/>
                <a:ea typeface="SimSun" pitchFamily="2" charset="-122"/>
              </a:rPr>
              <a:t> 耶穌親自來引路</a:t>
            </a:r>
            <a:br>
              <a:rPr lang="zh-TW" altLang="en-US" sz="4400" b="1" dirty="0" smtClean="0">
                <a:latin typeface="SimSun" pitchFamily="2" charset="-122"/>
                <a:ea typeface="SimSun" pitchFamily="2" charset="-122"/>
              </a:rPr>
            </a:br>
            <a:r>
              <a:rPr lang="zh-TW" altLang="en-US" sz="4400" b="1" dirty="0" smtClean="0">
                <a:latin typeface="SimSun" pitchFamily="2" charset="-122"/>
                <a:ea typeface="SimSun" pitchFamily="2" charset="-122"/>
              </a:rPr>
              <a:t>恩主救我免於危險</a:t>
            </a:r>
            <a:endParaRPr lang="en-US" altLang="zh-TW" sz="4400" b="1" dirty="0" smtClean="0">
              <a:latin typeface="SimSun" pitchFamily="2" charset="-122"/>
              <a:ea typeface="SimSun" pitchFamily="2" charset="-122"/>
            </a:endParaRPr>
          </a:p>
          <a:p>
            <a:pPr algn="ctr">
              <a:buNone/>
            </a:pPr>
            <a:r>
              <a:rPr lang="zh-TW" altLang="en-US" sz="4400" b="1" dirty="0" smtClean="0">
                <a:latin typeface="SimSun" pitchFamily="2" charset="-122"/>
                <a:ea typeface="SimSun" pitchFamily="2" charset="-122"/>
              </a:rPr>
              <a:t> 流出寶血洗罪污</a:t>
            </a:r>
          </a:p>
        </p:txBody>
      </p:sp>
      <p:sp>
        <p:nvSpPr>
          <p:cNvPr id="4" name="Rectangle 3"/>
          <p:cNvSpPr/>
          <p:nvPr/>
        </p:nvSpPr>
        <p:spPr>
          <a:xfrm>
            <a:off x="457200" y="533400"/>
            <a:ext cx="8153400" cy="2554545"/>
          </a:xfrm>
          <a:prstGeom prst="rect">
            <a:avLst/>
          </a:prstGeom>
        </p:spPr>
        <p:txBody>
          <a:bodyPr wrap="square">
            <a:spAutoFit/>
          </a:bodyPr>
          <a:lstStyle/>
          <a:p>
            <a:pPr algn="ctr">
              <a:buNone/>
            </a:pPr>
            <a:r>
              <a:rPr lang="en-US" sz="4000" b="1" dirty="0" smtClean="0">
                <a:latin typeface="Arial Narrow" pitchFamily="34" charset="0"/>
              </a:rPr>
              <a:t>Jesus sought me when a stranger</a:t>
            </a:r>
            <a:br>
              <a:rPr lang="en-US" sz="4000" b="1" dirty="0" smtClean="0">
                <a:latin typeface="Arial Narrow" pitchFamily="34" charset="0"/>
              </a:rPr>
            </a:br>
            <a:r>
              <a:rPr lang="en-US" sz="4000" b="1" dirty="0" smtClean="0">
                <a:latin typeface="Arial Narrow" pitchFamily="34" charset="0"/>
              </a:rPr>
              <a:t>Wandering from the fold of God</a:t>
            </a:r>
            <a:br>
              <a:rPr lang="en-US" sz="4000" b="1" dirty="0" smtClean="0">
                <a:latin typeface="Arial Narrow" pitchFamily="34" charset="0"/>
              </a:rPr>
            </a:br>
            <a:r>
              <a:rPr lang="en-US" sz="4000" b="1" dirty="0" smtClean="0">
                <a:latin typeface="Arial Narrow" pitchFamily="34" charset="0"/>
              </a:rPr>
              <a:t>He to rescue me from danger</a:t>
            </a:r>
            <a:br>
              <a:rPr lang="en-US" sz="4000" b="1" dirty="0" smtClean="0">
                <a:latin typeface="Arial Narrow" pitchFamily="34" charset="0"/>
              </a:rPr>
            </a:br>
            <a:r>
              <a:rPr lang="en-US" sz="4000" b="1" dirty="0" smtClean="0">
                <a:latin typeface="Arial Narrow" pitchFamily="34" charset="0"/>
              </a:rPr>
              <a:t>Bought me with His precious blood</a:t>
            </a:r>
            <a:endParaRPr lang="en-US" sz="4000" b="1" dirty="0">
              <a:latin typeface="Arial Narrow" pitchFamily="34" charset="0"/>
              <a:ea typeface="SimSun"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458200" cy="3352800"/>
          </a:xfrm>
        </p:spPr>
        <p:txBody>
          <a:bodyPr>
            <a:noAutofit/>
          </a:bodyPr>
          <a:lstStyle/>
          <a:p>
            <a:pPr algn="ctr">
              <a:buNone/>
            </a:pPr>
            <a:r>
              <a:rPr lang="zh-TW" altLang="en-US" sz="4000" b="1" dirty="0" smtClean="0">
                <a:latin typeface="SimSun" pitchFamily="2" charset="-122"/>
                <a:ea typeface="SimSun" pitchFamily="2" charset="-122"/>
              </a:rPr>
              <a:t>浩大恩典每日加添</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主恩難報永虧欠</a:t>
            </a:r>
            <a:br>
              <a:rPr lang="zh-TW" altLang="en-US" sz="4000" b="1" dirty="0" smtClean="0">
                <a:latin typeface="SimSun" pitchFamily="2" charset="-122"/>
                <a:ea typeface="SimSun" pitchFamily="2" charset="-122"/>
              </a:rPr>
            </a:br>
            <a:r>
              <a:rPr lang="zh-TW" altLang="en-US" sz="4000" b="1" dirty="0" smtClean="0">
                <a:latin typeface="SimSun" pitchFamily="2" charset="-122"/>
                <a:ea typeface="SimSun" pitchFamily="2" charset="-122"/>
              </a:rPr>
              <a:t>愿主恩惠如鏈相牽</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 繫我心與主相連</a:t>
            </a:r>
            <a:r>
              <a:rPr lang="zh-TW" altLang="en-US" sz="4400" b="1" dirty="0" smtClean="0">
                <a:solidFill>
                  <a:schemeClr val="bg1"/>
                </a:solidFill>
                <a:latin typeface="標楷體" pitchFamily="65" charset="-120"/>
                <a:ea typeface="標楷體" pitchFamily="65" charset="-120"/>
              </a:rPr>
              <a:t/>
            </a:r>
            <a:br>
              <a:rPr lang="zh-TW" altLang="en-US" sz="4400" b="1" dirty="0" smtClean="0">
                <a:solidFill>
                  <a:schemeClr val="bg1"/>
                </a:solidFill>
                <a:latin typeface="標楷體" pitchFamily="65" charset="-120"/>
                <a:ea typeface="標楷體" pitchFamily="65" charset="-120"/>
              </a:rPr>
            </a:br>
            <a:endParaRPr lang="en-US" dirty="0"/>
          </a:p>
        </p:txBody>
      </p:sp>
      <p:sp>
        <p:nvSpPr>
          <p:cNvPr id="4" name="Rectangle 3"/>
          <p:cNvSpPr/>
          <p:nvPr/>
        </p:nvSpPr>
        <p:spPr>
          <a:xfrm>
            <a:off x="609600" y="3657600"/>
            <a:ext cx="7696200" cy="2554545"/>
          </a:xfrm>
          <a:prstGeom prst="rect">
            <a:avLst/>
          </a:prstGeom>
        </p:spPr>
        <p:txBody>
          <a:bodyPr wrap="square">
            <a:spAutoFit/>
          </a:bodyPr>
          <a:lstStyle/>
          <a:p>
            <a:pPr algn="ctr">
              <a:buNone/>
            </a:pPr>
            <a:r>
              <a:rPr lang="en-US" sz="4000" b="1" dirty="0" smtClean="0">
                <a:latin typeface="Arial Narrow" pitchFamily="34" charset="0"/>
              </a:rPr>
              <a:t>O to grace how great a debtor</a:t>
            </a:r>
            <a:br>
              <a:rPr lang="en-US" sz="4000" b="1" dirty="0" smtClean="0">
                <a:latin typeface="Arial Narrow" pitchFamily="34" charset="0"/>
              </a:rPr>
            </a:br>
            <a:r>
              <a:rPr lang="en-US" sz="4000" b="1" dirty="0" smtClean="0">
                <a:latin typeface="Arial Narrow" pitchFamily="34" charset="0"/>
              </a:rPr>
              <a:t>Daily I'm constrained to be</a:t>
            </a:r>
            <a:br>
              <a:rPr lang="en-US" sz="4000" b="1" dirty="0" smtClean="0">
                <a:latin typeface="Arial Narrow" pitchFamily="34" charset="0"/>
              </a:rPr>
            </a:br>
            <a:r>
              <a:rPr lang="en-US" sz="4000" b="1" dirty="0" smtClean="0">
                <a:latin typeface="Arial Narrow" pitchFamily="34" charset="0"/>
              </a:rPr>
              <a:t>Let Thy grace Lord like a fetter</a:t>
            </a:r>
            <a:br>
              <a:rPr lang="en-US" sz="4000" b="1" dirty="0" smtClean="0">
                <a:latin typeface="Arial Narrow" pitchFamily="34" charset="0"/>
              </a:rPr>
            </a:br>
            <a:r>
              <a:rPr lang="en-US" sz="4000" b="1" dirty="0" smtClean="0">
                <a:latin typeface="Arial Narrow" pitchFamily="34" charset="0"/>
              </a:rPr>
              <a:t>Bind my wandering heart to Thee</a:t>
            </a:r>
            <a:endParaRPr lang="en-US" sz="3600" b="1" dirty="0">
              <a:latin typeface="Arial Narrow" pitchFamily="34" charset="0"/>
              <a:ea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3A01.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CBC - Chinese">
      <a:majorFont>
        <a:latin typeface="SimSun"/>
        <a:ea typeface=""/>
        <a:cs typeface=""/>
      </a:majorFont>
      <a:minorFont>
        <a:latin typeface="SimSu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ppt3A01.tmp</Template>
  <TotalTime>18737</TotalTime>
  <Words>1581</Words>
  <Application>Microsoft Office PowerPoint</Application>
  <PresentationFormat>On-screen Show (4:3)</PresentationFormat>
  <Paragraphs>192</Paragraphs>
  <Slides>41</Slides>
  <Notes>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ppt3A01.tmp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献 詩 Anthem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EVULVENEW</dc:creator>
  <cp:lastModifiedBy>EVULVENEW</cp:lastModifiedBy>
  <cp:revision>566</cp:revision>
  <dcterms:created xsi:type="dcterms:W3CDTF">2016-04-30T23:24:32Z</dcterms:created>
  <dcterms:modified xsi:type="dcterms:W3CDTF">2016-09-25T04:17:39Z</dcterms:modified>
</cp:coreProperties>
</file>